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5" r:id="rId2"/>
    <p:sldMasterId id="2147483727" r:id="rId3"/>
    <p:sldMasterId id="2147483746" r:id="rId4"/>
  </p:sldMasterIdLst>
  <p:notesMasterIdLst>
    <p:notesMasterId r:id="rId41"/>
  </p:notesMasterIdLst>
  <p:handoutMasterIdLst>
    <p:handoutMasterId r:id="rId42"/>
  </p:handoutMasterIdLst>
  <p:sldIdLst>
    <p:sldId id="276" r:id="rId5"/>
    <p:sldId id="398" r:id="rId6"/>
    <p:sldId id="393" r:id="rId7"/>
    <p:sldId id="257" r:id="rId8"/>
    <p:sldId id="259" r:id="rId9"/>
    <p:sldId id="283" r:id="rId10"/>
    <p:sldId id="397" r:id="rId11"/>
    <p:sldId id="395" r:id="rId12"/>
    <p:sldId id="256" r:id="rId13"/>
    <p:sldId id="273" r:id="rId14"/>
    <p:sldId id="274" r:id="rId15"/>
    <p:sldId id="275" r:id="rId16"/>
    <p:sldId id="399" r:id="rId17"/>
    <p:sldId id="278" r:id="rId18"/>
    <p:sldId id="281" r:id="rId19"/>
    <p:sldId id="400" r:id="rId20"/>
    <p:sldId id="271" r:id="rId21"/>
    <p:sldId id="317" r:id="rId22"/>
    <p:sldId id="272" r:id="rId23"/>
    <p:sldId id="307" r:id="rId24"/>
    <p:sldId id="308" r:id="rId25"/>
    <p:sldId id="309" r:id="rId26"/>
    <p:sldId id="316" r:id="rId27"/>
    <p:sldId id="315" r:id="rId28"/>
    <p:sldId id="314" r:id="rId29"/>
    <p:sldId id="320" r:id="rId30"/>
    <p:sldId id="318" r:id="rId31"/>
    <p:sldId id="319" r:id="rId32"/>
    <p:sldId id="321" r:id="rId33"/>
    <p:sldId id="322" r:id="rId34"/>
    <p:sldId id="279" r:id="rId35"/>
    <p:sldId id="306" r:id="rId36"/>
    <p:sldId id="396" r:id="rId37"/>
    <p:sldId id="394" r:id="rId38"/>
    <p:sldId id="280" r:id="rId39"/>
    <p:sldId id="266" r:id="rId40"/>
  </p:sldIdLst>
  <p:sldSz cx="9144000" cy="6858000" type="screen4x3"/>
  <p:notesSz cx="6797675" cy="9928225"/>
  <p:defaultTextStyle>
    <a:defPPr>
      <a:defRPr lang="de-CH"/>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935">
          <p15:clr>
            <a:srgbClr val="A4A3A4"/>
          </p15:clr>
        </p15:guide>
        <p15:guide id="2" pos="884">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 Landolt" initials="LAD" lastIdx="1" clrIdx="0"/>
  <p:cmAuthor id="1" name="U80785593" initials="PLT" lastIdx="2" clrIdx="1"/>
  <p:cmAuthor id="2" name="Landolt Daniel BAFU" initials="LDB" lastIdx="3" clrIdx="2">
    <p:extLst>
      <p:ext uri="{19B8F6BF-5375-455C-9EA6-DF929625EA0E}">
        <p15:presenceInfo xmlns:p15="http://schemas.microsoft.com/office/powerpoint/2012/main" userId="Landolt Daniel BAFU" providerId="None"/>
      </p:ext>
    </p:extLst>
  </p:cmAuthor>
  <p:cmAuthor id="3" name="Manser Rolf BAFU" initials="MRB" lastIdx="7" clrIdx="3">
    <p:extLst>
      <p:ext uri="{19B8F6BF-5375-455C-9EA6-DF929625EA0E}">
        <p15:presenceInfo xmlns:p15="http://schemas.microsoft.com/office/powerpoint/2012/main" userId="Manser Rolf BAFU" providerId="None"/>
      </p:ext>
    </p:extLst>
  </p:cmAuthor>
  <p:cmAuthor id="4" name="Dirac Ramohavelo Clémence BAFU" initials="DRCB" lastIdx="2" clrIdx="4">
    <p:extLst>
      <p:ext uri="{19B8F6BF-5375-455C-9EA6-DF929625EA0E}">
        <p15:presenceInfo xmlns:p15="http://schemas.microsoft.com/office/powerpoint/2012/main" userId="Dirac Ramohavelo Clémence BAFU" providerId="None"/>
      </p:ext>
    </p:extLst>
  </p:cmAuthor>
  <p:cmAuthor id="5" name="Knoblauch Aline BAFU" initials="KAB" lastIdx="5" clrIdx="5">
    <p:extLst>
      <p:ext uri="{19B8F6BF-5375-455C-9EA6-DF929625EA0E}">
        <p15:presenceInfo xmlns:p15="http://schemas.microsoft.com/office/powerpoint/2012/main" userId="Knoblauch Aline BAFU" providerId="None"/>
      </p:ext>
    </p:extLst>
  </p:cmAuthor>
  <p:cmAuthor id="6" name="Strauss Alexandra BAFU" initials="STA" lastIdx="1" clrIdx="6">
    <p:extLst>
      <p:ext uri="{19B8F6BF-5375-455C-9EA6-DF929625EA0E}">
        <p15:presenceInfo xmlns:p15="http://schemas.microsoft.com/office/powerpoint/2012/main" userId="Strauss Alexandra BAF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ED181E"/>
    <a:srgbClr val="008000"/>
    <a:srgbClr val="CC6600"/>
    <a:srgbClr val="CCFFCC"/>
    <a:srgbClr val="FF7C80"/>
    <a:srgbClr val="CCCCFF"/>
    <a:srgbClr val="FFFFCC"/>
    <a:srgbClr val="FF99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00" autoAdjust="0"/>
    <p:restoredTop sz="96494" autoAdjust="0"/>
  </p:normalViewPr>
  <p:slideViewPr>
    <p:cSldViewPr>
      <p:cViewPr varScale="1">
        <p:scale>
          <a:sx n="82" d="100"/>
          <a:sy n="82" d="100"/>
        </p:scale>
        <p:origin x="1613" y="58"/>
      </p:cViewPr>
      <p:guideLst>
        <p:guide orient="horz" pos="935"/>
        <p:guide pos="884"/>
      </p:guideLst>
    </p:cSldViewPr>
  </p:slideViewPr>
  <p:outlineViewPr>
    <p:cViewPr>
      <p:scale>
        <a:sx n="33" d="100"/>
        <a:sy n="33" d="100"/>
      </p:scale>
      <p:origin x="0" y="-888"/>
    </p:cViewPr>
  </p:outlineViewPr>
  <p:notesTextViewPr>
    <p:cViewPr>
      <p:scale>
        <a:sx n="3" d="2"/>
        <a:sy n="3" d="2"/>
      </p:scale>
      <p:origin x="0" y="0"/>
    </p:cViewPr>
  </p:notesTextViewPr>
  <p:sorterViewPr>
    <p:cViewPr>
      <p:scale>
        <a:sx n="80" d="100"/>
        <a:sy n="80" d="100"/>
      </p:scale>
      <p:origin x="0" y="0"/>
    </p:cViewPr>
  </p:sorterViewPr>
  <p:notesViewPr>
    <p:cSldViewPr>
      <p:cViewPr>
        <p:scale>
          <a:sx n="120" d="100"/>
          <a:sy n="120" d="100"/>
        </p:scale>
        <p:origin x="3139" y="-113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4" y="1"/>
            <a:ext cx="2946400" cy="496889"/>
          </a:xfrm>
          <a:prstGeom prst="rect">
            <a:avLst/>
          </a:prstGeom>
          <a:noFill/>
          <a:ln w="9525">
            <a:noFill/>
            <a:miter lim="800000"/>
            <a:headEnd/>
            <a:tailEnd/>
          </a:ln>
          <a:effectLst/>
        </p:spPr>
        <p:txBody>
          <a:bodyPr vert="horz" wrap="square" lIns="91392" tIns="45695" rIns="91392" bIns="45695" numCol="1" anchor="t" anchorCtr="0" compatLnSpc="1">
            <a:prstTxWarp prst="textNoShape">
              <a:avLst/>
            </a:prstTxWarp>
          </a:bodyPr>
          <a:lstStyle>
            <a:lvl1pPr eaLnBrk="0" hangingPunct="0">
              <a:defRPr sz="1200">
                <a:latin typeface="Times" pitchFamily="18" charset="0"/>
              </a:defRPr>
            </a:lvl1pPr>
          </a:lstStyle>
          <a:p>
            <a:pPr>
              <a:defRPr/>
            </a:pPr>
            <a:endParaRPr lang="en-GB"/>
          </a:p>
        </p:txBody>
      </p:sp>
      <p:sp>
        <p:nvSpPr>
          <p:cNvPr id="20483" name="Rectangle 3"/>
          <p:cNvSpPr>
            <a:spLocks noGrp="1" noChangeArrowheads="1"/>
          </p:cNvSpPr>
          <p:nvPr>
            <p:ph type="dt" sz="quarter" idx="1"/>
          </p:nvPr>
        </p:nvSpPr>
        <p:spPr bwMode="auto">
          <a:xfrm>
            <a:off x="3851275" y="1"/>
            <a:ext cx="2946400" cy="496889"/>
          </a:xfrm>
          <a:prstGeom prst="rect">
            <a:avLst/>
          </a:prstGeom>
          <a:noFill/>
          <a:ln w="9525">
            <a:noFill/>
            <a:miter lim="800000"/>
            <a:headEnd/>
            <a:tailEnd/>
          </a:ln>
          <a:effectLst/>
        </p:spPr>
        <p:txBody>
          <a:bodyPr vert="horz" wrap="square" lIns="91392" tIns="45695" rIns="91392" bIns="45695" numCol="1" anchor="t" anchorCtr="0" compatLnSpc="1">
            <a:prstTxWarp prst="textNoShape">
              <a:avLst/>
            </a:prstTxWarp>
          </a:bodyPr>
          <a:lstStyle>
            <a:lvl1pPr algn="r" eaLnBrk="0" hangingPunct="0">
              <a:defRPr sz="1200">
                <a:latin typeface="Times" pitchFamily="18" charset="0"/>
              </a:defRPr>
            </a:lvl1pPr>
          </a:lstStyle>
          <a:p>
            <a:pPr>
              <a:defRPr/>
            </a:pPr>
            <a:endParaRPr lang="en-GB"/>
          </a:p>
        </p:txBody>
      </p:sp>
      <p:sp>
        <p:nvSpPr>
          <p:cNvPr id="20484" name="Rectangle 4"/>
          <p:cNvSpPr>
            <a:spLocks noGrp="1" noChangeArrowheads="1"/>
          </p:cNvSpPr>
          <p:nvPr>
            <p:ph type="ftr" sz="quarter" idx="2"/>
          </p:nvPr>
        </p:nvSpPr>
        <p:spPr bwMode="auto">
          <a:xfrm>
            <a:off x="4" y="9431340"/>
            <a:ext cx="2946400" cy="496888"/>
          </a:xfrm>
          <a:prstGeom prst="rect">
            <a:avLst/>
          </a:prstGeom>
          <a:noFill/>
          <a:ln w="9525">
            <a:noFill/>
            <a:miter lim="800000"/>
            <a:headEnd/>
            <a:tailEnd/>
          </a:ln>
          <a:effectLst/>
        </p:spPr>
        <p:txBody>
          <a:bodyPr vert="horz" wrap="square" lIns="91392" tIns="45695" rIns="91392" bIns="45695" numCol="1" anchor="b" anchorCtr="0" compatLnSpc="1">
            <a:prstTxWarp prst="textNoShape">
              <a:avLst/>
            </a:prstTxWarp>
          </a:bodyPr>
          <a:lstStyle>
            <a:lvl1pPr eaLnBrk="0" hangingPunct="0">
              <a:defRPr sz="1200">
                <a:latin typeface="Times" pitchFamily="18" charset="0"/>
              </a:defRPr>
            </a:lvl1pPr>
          </a:lstStyle>
          <a:p>
            <a:pPr>
              <a:defRPr/>
            </a:pPr>
            <a:endParaRPr lang="en-GB"/>
          </a:p>
        </p:txBody>
      </p:sp>
      <p:sp>
        <p:nvSpPr>
          <p:cNvPr id="20485" name="Rectangle 5"/>
          <p:cNvSpPr>
            <a:spLocks noGrp="1" noChangeArrowheads="1"/>
          </p:cNvSpPr>
          <p:nvPr>
            <p:ph type="sldNum" sz="quarter" idx="3"/>
          </p:nvPr>
        </p:nvSpPr>
        <p:spPr bwMode="auto">
          <a:xfrm>
            <a:off x="3851275" y="9431340"/>
            <a:ext cx="2946400" cy="496888"/>
          </a:xfrm>
          <a:prstGeom prst="rect">
            <a:avLst/>
          </a:prstGeom>
          <a:noFill/>
          <a:ln w="9525">
            <a:noFill/>
            <a:miter lim="800000"/>
            <a:headEnd/>
            <a:tailEnd/>
          </a:ln>
          <a:effectLst/>
        </p:spPr>
        <p:txBody>
          <a:bodyPr vert="horz" wrap="square" lIns="91392" tIns="45695" rIns="91392" bIns="45695" numCol="1" anchor="b" anchorCtr="0" compatLnSpc="1">
            <a:prstTxWarp prst="textNoShape">
              <a:avLst/>
            </a:prstTxWarp>
          </a:bodyPr>
          <a:lstStyle>
            <a:lvl1pPr algn="r" eaLnBrk="0" hangingPunct="0">
              <a:defRPr sz="1200">
                <a:latin typeface="Times" pitchFamily="18" charset="0"/>
              </a:defRPr>
            </a:lvl1pPr>
          </a:lstStyle>
          <a:p>
            <a:pPr>
              <a:defRPr/>
            </a:pPr>
            <a:fld id="{FDC6CC00-BFCB-401F-B34E-5856B402B569}" type="slidenum">
              <a:rPr lang="en-GB"/>
              <a:pPr>
                <a:defRPr/>
              </a:pPr>
              <a:t>‹Nr.›</a:t>
            </a:fld>
            <a:endParaRPr lang="en-GB"/>
          </a:p>
        </p:txBody>
      </p:sp>
    </p:spTree>
    <p:extLst>
      <p:ext uri="{BB962C8B-B14F-4D97-AF65-F5344CB8AC3E}">
        <p14:creationId xmlns:p14="http://schemas.microsoft.com/office/powerpoint/2010/main" val="3135318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4" y="1"/>
            <a:ext cx="2946400" cy="496889"/>
          </a:xfrm>
          <a:prstGeom prst="rect">
            <a:avLst/>
          </a:prstGeom>
          <a:noFill/>
          <a:ln w="9525">
            <a:noFill/>
            <a:miter lim="800000"/>
            <a:headEnd/>
            <a:tailEnd/>
          </a:ln>
          <a:effectLst/>
        </p:spPr>
        <p:txBody>
          <a:bodyPr vert="horz" wrap="square" lIns="91392" tIns="45695" rIns="91392" bIns="45695" numCol="1" anchor="t" anchorCtr="0" compatLnSpc="1">
            <a:prstTxWarp prst="textNoShape">
              <a:avLst/>
            </a:prstTxWarp>
          </a:bodyPr>
          <a:lstStyle>
            <a:lvl1pPr eaLnBrk="0" hangingPunct="0">
              <a:defRPr sz="1200">
                <a:latin typeface="Times" pitchFamily="18" charset="0"/>
              </a:defRPr>
            </a:lvl1pPr>
          </a:lstStyle>
          <a:p>
            <a:pPr>
              <a:defRPr/>
            </a:pPr>
            <a:endParaRPr lang="de-CH"/>
          </a:p>
        </p:txBody>
      </p:sp>
      <p:sp>
        <p:nvSpPr>
          <p:cNvPr id="8195" name="Rectangle 3"/>
          <p:cNvSpPr>
            <a:spLocks noGrp="1" noChangeArrowheads="1"/>
          </p:cNvSpPr>
          <p:nvPr>
            <p:ph type="dt" idx="1"/>
          </p:nvPr>
        </p:nvSpPr>
        <p:spPr bwMode="auto">
          <a:xfrm>
            <a:off x="3851275" y="1"/>
            <a:ext cx="2946400" cy="496889"/>
          </a:xfrm>
          <a:prstGeom prst="rect">
            <a:avLst/>
          </a:prstGeom>
          <a:noFill/>
          <a:ln w="9525">
            <a:noFill/>
            <a:miter lim="800000"/>
            <a:headEnd/>
            <a:tailEnd/>
          </a:ln>
          <a:effectLst/>
        </p:spPr>
        <p:txBody>
          <a:bodyPr vert="horz" wrap="square" lIns="91392" tIns="45695" rIns="91392" bIns="45695" numCol="1" anchor="t" anchorCtr="0" compatLnSpc="1">
            <a:prstTxWarp prst="textNoShape">
              <a:avLst/>
            </a:prstTxWarp>
          </a:bodyPr>
          <a:lstStyle>
            <a:lvl1pPr algn="r" eaLnBrk="0" hangingPunct="0">
              <a:defRPr sz="1200">
                <a:latin typeface="Times" pitchFamily="18" charset="0"/>
              </a:defRPr>
            </a:lvl1pPr>
          </a:lstStyle>
          <a:p>
            <a:pPr>
              <a:defRPr/>
            </a:pPr>
            <a:endParaRPr lang="de-CH"/>
          </a:p>
        </p:txBody>
      </p:sp>
      <p:sp>
        <p:nvSpPr>
          <p:cNvPr id="16388" name="Rectangle 4"/>
          <p:cNvSpPr>
            <a:spLocks noGrp="1" noRot="1" noChangeAspect="1" noChangeArrowheads="1" noTextEdit="1"/>
          </p:cNvSpPr>
          <p:nvPr>
            <p:ph type="sldImg" idx="2"/>
          </p:nvPr>
        </p:nvSpPr>
        <p:spPr bwMode="auto">
          <a:xfrm>
            <a:off x="920750" y="746125"/>
            <a:ext cx="4957763" cy="3719513"/>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06467" y="4714878"/>
            <a:ext cx="4984750" cy="4467225"/>
          </a:xfrm>
          <a:prstGeom prst="rect">
            <a:avLst/>
          </a:prstGeom>
          <a:noFill/>
          <a:ln w="9525">
            <a:noFill/>
            <a:miter lim="800000"/>
            <a:headEnd/>
            <a:tailEnd/>
          </a:ln>
          <a:effectLst/>
        </p:spPr>
        <p:txBody>
          <a:bodyPr vert="horz" wrap="square" lIns="91392" tIns="45695" rIns="91392" bIns="45695" numCol="1" anchor="t" anchorCtr="0" compatLnSpc="1">
            <a:prstTxWarp prst="textNoShape">
              <a:avLst/>
            </a:prstTxWarp>
          </a:bodyPr>
          <a:lstStyle/>
          <a:p>
            <a:pPr lvl="0"/>
            <a:r>
              <a:rPr lang="de-CH" noProof="0" dirty="0"/>
              <a:t>Mastertextformat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8198" name="Rectangle 6"/>
          <p:cNvSpPr>
            <a:spLocks noGrp="1" noChangeArrowheads="1"/>
          </p:cNvSpPr>
          <p:nvPr>
            <p:ph type="ftr" sz="quarter" idx="4"/>
          </p:nvPr>
        </p:nvSpPr>
        <p:spPr bwMode="auto">
          <a:xfrm>
            <a:off x="4" y="9431340"/>
            <a:ext cx="2946400" cy="496888"/>
          </a:xfrm>
          <a:prstGeom prst="rect">
            <a:avLst/>
          </a:prstGeom>
          <a:noFill/>
          <a:ln w="9525">
            <a:noFill/>
            <a:miter lim="800000"/>
            <a:headEnd/>
            <a:tailEnd/>
          </a:ln>
          <a:effectLst/>
        </p:spPr>
        <p:txBody>
          <a:bodyPr vert="horz" wrap="square" lIns="91392" tIns="45695" rIns="91392" bIns="45695" numCol="1" anchor="b" anchorCtr="0" compatLnSpc="1">
            <a:prstTxWarp prst="textNoShape">
              <a:avLst/>
            </a:prstTxWarp>
          </a:bodyPr>
          <a:lstStyle>
            <a:lvl1pPr eaLnBrk="0" hangingPunct="0">
              <a:defRPr sz="1200">
                <a:latin typeface="Times" pitchFamily="18" charset="0"/>
              </a:defRPr>
            </a:lvl1pPr>
          </a:lstStyle>
          <a:p>
            <a:pPr>
              <a:defRPr/>
            </a:pPr>
            <a:endParaRPr lang="de-CH"/>
          </a:p>
        </p:txBody>
      </p:sp>
      <p:sp>
        <p:nvSpPr>
          <p:cNvPr id="8199" name="Rectangle 7"/>
          <p:cNvSpPr>
            <a:spLocks noGrp="1" noChangeArrowheads="1"/>
          </p:cNvSpPr>
          <p:nvPr>
            <p:ph type="sldNum" sz="quarter" idx="5"/>
          </p:nvPr>
        </p:nvSpPr>
        <p:spPr bwMode="auto">
          <a:xfrm>
            <a:off x="3851275" y="9431340"/>
            <a:ext cx="2946400" cy="496888"/>
          </a:xfrm>
          <a:prstGeom prst="rect">
            <a:avLst/>
          </a:prstGeom>
          <a:noFill/>
          <a:ln w="9525">
            <a:noFill/>
            <a:miter lim="800000"/>
            <a:headEnd/>
            <a:tailEnd/>
          </a:ln>
          <a:effectLst/>
        </p:spPr>
        <p:txBody>
          <a:bodyPr vert="horz" wrap="square" lIns="91392" tIns="45695" rIns="91392" bIns="45695" numCol="1" anchor="b" anchorCtr="0" compatLnSpc="1">
            <a:prstTxWarp prst="textNoShape">
              <a:avLst/>
            </a:prstTxWarp>
          </a:bodyPr>
          <a:lstStyle>
            <a:lvl1pPr algn="r" eaLnBrk="0" hangingPunct="0">
              <a:defRPr sz="1200">
                <a:latin typeface="Times" pitchFamily="18" charset="0"/>
              </a:defRPr>
            </a:lvl1pPr>
          </a:lstStyle>
          <a:p>
            <a:pPr>
              <a:defRPr/>
            </a:pPr>
            <a:fld id="{0464C548-8AC7-43A8-B10A-8957E9D69C9A}" type="slidenum">
              <a:rPr lang="de-CH"/>
              <a:pPr>
                <a:defRPr/>
              </a:pPr>
              <a:t>‹Nr.›</a:t>
            </a:fld>
            <a:endParaRPr lang="de-CH"/>
          </a:p>
        </p:txBody>
      </p:sp>
    </p:spTree>
    <p:extLst>
      <p:ext uri="{BB962C8B-B14F-4D97-AF65-F5344CB8AC3E}">
        <p14:creationId xmlns:p14="http://schemas.microsoft.com/office/powerpoint/2010/main" val="26812333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9C077-A1E8-3B4F-87A5-3AD3B6B505D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5983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9C077-A1E8-3B4F-87A5-3AD3B6B505D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53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9C077-A1E8-3B4F-87A5-3AD3B6B505D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868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9C077-A1E8-3B4F-87A5-3AD3B6B505D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4338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5184EC-7A03-4E92-80C2-12AF28DE9DC0}" type="slidenum">
              <a:rPr kumimoji="0" lang="de-DE" alt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altLang="de-DE"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907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9C077-A1E8-3B4F-87A5-3AD3B6B505D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0263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FD495-B7DE-49BF-B186-616D7538A921}"/>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de-CH"/>
          </a:p>
        </p:txBody>
      </p:sp>
      <p:sp>
        <p:nvSpPr>
          <p:cNvPr id="3" name="Untertitel 2">
            <a:extLst>
              <a:ext uri="{FF2B5EF4-FFF2-40B4-BE49-F238E27FC236}">
                <a16:creationId xmlns:a16="http://schemas.microsoft.com/office/drawing/2014/main" id="{0288AD1C-65E4-493F-8F74-DFF77BB6163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2A10B18F-3590-416A-B52B-E84FE4CE10D8}"/>
              </a:ext>
            </a:extLst>
          </p:cNvPr>
          <p:cNvSpPr>
            <a:spLocks noGrp="1"/>
          </p:cNvSpPr>
          <p:nvPr>
            <p:ph type="dt" sz="half" idx="10"/>
          </p:nvPr>
        </p:nvSpPr>
        <p:spPr/>
        <p:txBody>
          <a:bodyPr/>
          <a:lstStyle/>
          <a:p>
            <a:fld id="{80A254AC-8C58-4C89-9DB4-C23D71437D7A}" type="datetimeFigureOut">
              <a:rPr lang="de-CH" smtClean="0"/>
              <a:t>24.01.2023</a:t>
            </a:fld>
            <a:endParaRPr lang="de-CH"/>
          </a:p>
        </p:txBody>
      </p:sp>
      <p:sp>
        <p:nvSpPr>
          <p:cNvPr id="5" name="Fußzeilenplatzhalter 4">
            <a:extLst>
              <a:ext uri="{FF2B5EF4-FFF2-40B4-BE49-F238E27FC236}">
                <a16:creationId xmlns:a16="http://schemas.microsoft.com/office/drawing/2014/main" id="{C8D1F0C7-991E-44CE-AB36-B8838F6B08B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032141A-9B83-47A1-A4D7-4B231BF277EC}"/>
              </a:ext>
            </a:extLst>
          </p:cNvPr>
          <p:cNvSpPr>
            <a:spLocks noGrp="1"/>
          </p:cNvSpPr>
          <p:nvPr>
            <p:ph type="sldNum" sz="quarter" idx="12"/>
          </p:nvPr>
        </p:nvSpPr>
        <p:spPr/>
        <p:txBody>
          <a:bodyPr/>
          <a:lstStyle/>
          <a:p>
            <a:fld id="{C915A2FE-9A40-4539-AE99-A8727029256D}" type="slidenum">
              <a:rPr lang="de-CH" smtClean="0"/>
              <a:t>‹Nr.›</a:t>
            </a:fld>
            <a:endParaRPr lang="de-CH"/>
          </a:p>
        </p:txBody>
      </p:sp>
    </p:spTree>
    <p:extLst>
      <p:ext uri="{BB962C8B-B14F-4D97-AF65-F5344CB8AC3E}">
        <p14:creationId xmlns:p14="http://schemas.microsoft.com/office/powerpoint/2010/main" val="395424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AEA8C-E1DF-4B43-9A0D-BB50764C6419}"/>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23D4D918-CF1B-47D3-A7C9-292D4F7DC96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CBFC970-21A3-4D58-8AE0-593F66CB93C4}"/>
              </a:ext>
            </a:extLst>
          </p:cNvPr>
          <p:cNvSpPr>
            <a:spLocks noGrp="1"/>
          </p:cNvSpPr>
          <p:nvPr>
            <p:ph type="dt" sz="half" idx="10"/>
          </p:nvPr>
        </p:nvSpPr>
        <p:spPr/>
        <p:txBody>
          <a:bodyPr/>
          <a:lstStyle/>
          <a:p>
            <a:fld id="{80A254AC-8C58-4C89-9DB4-C23D71437D7A}" type="datetimeFigureOut">
              <a:rPr lang="de-CH" smtClean="0"/>
              <a:t>24.01.2023</a:t>
            </a:fld>
            <a:endParaRPr lang="de-CH"/>
          </a:p>
        </p:txBody>
      </p:sp>
      <p:sp>
        <p:nvSpPr>
          <p:cNvPr id="5" name="Fußzeilenplatzhalter 4">
            <a:extLst>
              <a:ext uri="{FF2B5EF4-FFF2-40B4-BE49-F238E27FC236}">
                <a16:creationId xmlns:a16="http://schemas.microsoft.com/office/drawing/2014/main" id="{40831B26-5F25-4A10-BE05-865A7403E099}"/>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F29FBDE-F575-403B-B57D-9B5FDC961376}"/>
              </a:ext>
            </a:extLst>
          </p:cNvPr>
          <p:cNvSpPr>
            <a:spLocks noGrp="1"/>
          </p:cNvSpPr>
          <p:nvPr>
            <p:ph type="sldNum" sz="quarter" idx="12"/>
          </p:nvPr>
        </p:nvSpPr>
        <p:spPr/>
        <p:txBody>
          <a:bodyPr/>
          <a:lstStyle/>
          <a:p>
            <a:fld id="{C915A2FE-9A40-4539-AE99-A8727029256D}" type="slidenum">
              <a:rPr lang="de-CH" smtClean="0"/>
              <a:t>‹Nr.›</a:t>
            </a:fld>
            <a:endParaRPr lang="de-CH"/>
          </a:p>
        </p:txBody>
      </p:sp>
    </p:spTree>
    <p:extLst>
      <p:ext uri="{BB962C8B-B14F-4D97-AF65-F5344CB8AC3E}">
        <p14:creationId xmlns:p14="http://schemas.microsoft.com/office/powerpoint/2010/main" val="569517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5CCF2CF-B000-4A96-AC3D-D26778EB92EA}"/>
              </a:ext>
            </a:extLst>
          </p:cNvPr>
          <p:cNvSpPr>
            <a:spLocks noGrp="1"/>
          </p:cNvSpPr>
          <p:nvPr>
            <p:ph type="title" orient="vert"/>
          </p:nvPr>
        </p:nvSpPr>
        <p:spPr>
          <a:xfrm>
            <a:off x="6543675" y="365125"/>
            <a:ext cx="1971675"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DCD6DA56-B662-46F1-86D7-B0B90C79468B}"/>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C9B4E6C-FFD8-4AD8-B9A8-CD48BF9AB2CB}"/>
              </a:ext>
            </a:extLst>
          </p:cNvPr>
          <p:cNvSpPr>
            <a:spLocks noGrp="1"/>
          </p:cNvSpPr>
          <p:nvPr>
            <p:ph type="dt" sz="half" idx="10"/>
          </p:nvPr>
        </p:nvSpPr>
        <p:spPr/>
        <p:txBody>
          <a:bodyPr/>
          <a:lstStyle/>
          <a:p>
            <a:fld id="{80A254AC-8C58-4C89-9DB4-C23D71437D7A}" type="datetimeFigureOut">
              <a:rPr lang="de-CH" smtClean="0"/>
              <a:t>24.01.2023</a:t>
            </a:fld>
            <a:endParaRPr lang="de-CH"/>
          </a:p>
        </p:txBody>
      </p:sp>
      <p:sp>
        <p:nvSpPr>
          <p:cNvPr id="5" name="Fußzeilenplatzhalter 4">
            <a:extLst>
              <a:ext uri="{FF2B5EF4-FFF2-40B4-BE49-F238E27FC236}">
                <a16:creationId xmlns:a16="http://schemas.microsoft.com/office/drawing/2014/main" id="{9772DE71-EFC0-4599-948D-20B8AB690047}"/>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B0BBE5CD-4CF7-4DC8-BF64-553B21B19A17}"/>
              </a:ext>
            </a:extLst>
          </p:cNvPr>
          <p:cNvSpPr>
            <a:spLocks noGrp="1"/>
          </p:cNvSpPr>
          <p:nvPr>
            <p:ph type="sldNum" sz="quarter" idx="12"/>
          </p:nvPr>
        </p:nvSpPr>
        <p:spPr/>
        <p:txBody>
          <a:bodyPr/>
          <a:lstStyle/>
          <a:p>
            <a:fld id="{C915A2FE-9A40-4539-AE99-A8727029256D}" type="slidenum">
              <a:rPr lang="de-CH" smtClean="0"/>
              <a:t>‹Nr.›</a:t>
            </a:fld>
            <a:endParaRPr lang="de-CH"/>
          </a:p>
        </p:txBody>
      </p:sp>
    </p:spTree>
    <p:extLst>
      <p:ext uri="{BB962C8B-B14F-4D97-AF65-F5344CB8AC3E}">
        <p14:creationId xmlns:p14="http://schemas.microsoft.com/office/powerpoint/2010/main" val="1637425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egrüssungsfolie">
    <p:spTree>
      <p:nvGrpSpPr>
        <p:cNvPr id="1" name=""/>
        <p:cNvGrpSpPr/>
        <p:nvPr/>
      </p:nvGrpSpPr>
      <p:grpSpPr>
        <a:xfrm>
          <a:off x="0" y="0"/>
          <a:ext cx="0" cy="0"/>
          <a:chOff x="0" y="0"/>
          <a:chExt cx="0" cy="0"/>
        </a:xfrm>
      </p:grpSpPr>
      <p:sp>
        <p:nvSpPr>
          <p:cNvPr id="11" name="Bildplatzhalter 10"/>
          <p:cNvSpPr>
            <a:spLocks noGrp="1" noChangeAspect="1"/>
          </p:cNvSpPr>
          <p:nvPr>
            <p:ph type="pic" sz="quarter" idx="10" hasCustomPrompt="1"/>
          </p:nvPr>
        </p:nvSpPr>
        <p:spPr>
          <a:xfrm>
            <a:off x="0" y="1433512"/>
            <a:ext cx="9144000" cy="5427206"/>
          </a:xfrm>
        </p:spPr>
        <p:txBody>
          <a:bodyPr tIns="1263600" anchor="t" anchorCtr="0"/>
          <a:lstStyle>
            <a:lvl1pPr algn="ctr">
              <a:spcBef>
                <a:spcPts val="0"/>
              </a:spcBef>
              <a:defRPr sz="1100" b="0">
                <a:solidFill>
                  <a:schemeClr val="bg1">
                    <a:lumMod val="75000"/>
                  </a:schemeClr>
                </a:solidFill>
              </a:defRPr>
            </a:lvl1pPr>
          </a:lstStyle>
          <a:p>
            <a:r>
              <a:rPr lang="de-DE" dirty="0"/>
              <a:t>Bild einfügen</a:t>
            </a:r>
          </a:p>
        </p:txBody>
      </p:sp>
      <p:sp>
        <p:nvSpPr>
          <p:cNvPr id="8" name="Titel 7"/>
          <p:cNvSpPr>
            <a:spLocks noGrp="1"/>
          </p:cNvSpPr>
          <p:nvPr>
            <p:ph type="title"/>
          </p:nvPr>
        </p:nvSpPr>
        <p:spPr>
          <a:xfrm>
            <a:off x="1255713" y="4720978"/>
            <a:ext cx="7400925" cy="2139740"/>
          </a:xfrm>
          <a:solidFill>
            <a:schemeClr val="accent1"/>
          </a:solidFill>
        </p:spPr>
        <p:txBody>
          <a:bodyPr wrap="square" lIns="360000" tIns="360000" rIns="360000" bIns="1080000" anchor="t" anchorCtr="0">
            <a:noAutofit/>
          </a:bodyPr>
          <a:lstStyle>
            <a:lvl1pPr>
              <a:defRPr b="1" i="0" u="none" strike="noStrike" cap="none" normalizeH="0" baseline="0">
                <a:solidFill>
                  <a:schemeClr val="bg2"/>
                </a:solidFill>
                <a:uFill>
                  <a:solidFill>
                    <a:schemeClr val="tx2"/>
                  </a:solidFill>
                </a:uFill>
              </a:defRPr>
            </a:lvl1pPr>
          </a:lstStyle>
          <a:p>
            <a:r>
              <a:rPr lang="de-DE"/>
              <a:t>Titelmasterformat durch Klicken bearbeiten</a:t>
            </a:r>
            <a:endParaRPr lang="de-DE" dirty="0"/>
          </a:p>
        </p:txBody>
      </p:sp>
      <p:pic>
        <p:nvPicPr>
          <p:cNvPr id="6" name="Bild 5" descr="ws_logo-national_de_rgb_rz-72dp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000" y="476314"/>
            <a:ext cx="2644394" cy="574548"/>
          </a:xfrm>
          <a:prstGeom prst="rect">
            <a:avLst/>
          </a:prstGeom>
        </p:spPr>
      </p:pic>
    </p:spTree>
    <p:extLst>
      <p:ext uri="{BB962C8B-B14F-4D97-AF65-F5344CB8AC3E}">
        <p14:creationId xmlns:p14="http://schemas.microsoft.com/office/powerpoint/2010/main" val="2411700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55712" y="5252094"/>
            <a:ext cx="7400926" cy="427088"/>
          </a:xfrm>
        </p:spPr>
        <p:txBody>
          <a:bodyPr anchor="t" anchorCtr="0"/>
          <a:lstStyle>
            <a:lvl1pPr marL="0" indent="0" algn="l">
              <a:buNone/>
              <a:defRPr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8" name="Titel 7"/>
          <p:cNvSpPr>
            <a:spLocks noGrp="1"/>
          </p:cNvSpPr>
          <p:nvPr>
            <p:ph type="title" hasCustomPrompt="1"/>
          </p:nvPr>
        </p:nvSpPr>
        <p:spPr>
          <a:xfrm>
            <a:off x="1255713" y="4814728"/>
            <a:ext cx="7400925" cy="415068"/>
          </a:xfrm>
          <a:noFill/>
        </p:spPr>
        <p:txBody>
          <a:bodyPr lIns="0" anchor="t" anchorCtr="0"/>
          <a:lstStyle>
            <a:lvl1pPr>
              <a:defRPr b="1" i="0" u="none" strike="noStrike" cap="none" normalizeH="0" baseline="0">
                <a:solidFill>
                  <a:srgbClr val="000000"/>
                </a:solidFill>
                <a:uFill>
                  <a:solidFill>
                    <a:schemeClr val="tx2"/>
                  </a:solidFill>
                </a:uFill>
              </a:defRPr>
            </a:lvl1pPr>
          </a:lstStyle>
          <a:p>
            <a:r>
              <a:rPr lang="de-DE" dirty="0"/>
              <a:t>Titelmasterformat bearbeiten</a:t>
            </a:r>
          </a:p>
        </p:txBody>
      </p:sp>
      <p:sp>
        <p:nvSpPr>
          <p:cNvPr id="12" name="Bildplatzhalter 10"/>
          <p:cNvSpPr>
            <a:spLocks noGrp="1" noChangeAspect="1"/>
          </p:cNvSpPr>
          <p:nvPr>
            <p:ph type="pic" sz="quarter" idx="10" hasCustomPrompt="1"/>
          </p:nvPr>
        </p:nvSpPr>
        <p:spPr>
          <a:xfrm>
            <a:off x="0" y="0"/>
            <a:ext cx="9144000" cy="4362449"/>
          </a:xfrm>
        </p:spPr>
        <p:txBody>
          <a:bodyPr tIns="1263600" anchor="t" anchorCtr="0"/>
          <a:lstStyle>
            <a:lvl1pPr algn="ctr">
              <a:spcBef>
                <a:spcPts val="0"/>
              </a:spcBef>
              <a:defRPr sz="1100" b="0">
                <a:solidFill>
                  <a:schemeClr val="bg1">
                    <a:lumMod val="75000"/>
                  </a:schemeClr>
                </a:solidFill>
              </a:defRPr>
            </a:lvl1pPr>
          </a:lstStyle>
          <a:p>
            <a:r>
              <a:rPr lang="de-DE" dirty="0"/>
              <a:t>Bild einfügen</a:t>
            </a:r>
          </a:p>
        </p:txBody>
      </p:sp>
      <p:sp>
        <p:nvSpPr>
          <p:cNvPr id="4" name="Textplatzhalter 3"/>
          <p:cNvSpPr>
            <a:spLocks noGrp="1"/>
          </p:cNvSpPr>
          <p:nvPr>
            <p:ph type="body" sz="quarter" idx="11" hasCustomPrompt="1"/>
          </p:nvPr>
        </p:nvSpPr>
        <p:spPr>
          <a:xfrm>
            <a:off x="1255711" y="6024912"/>
            <a:ext cx="3492502" cy="260745"/>
          </a:xfrm>
        </p:spPr>
        <p:txBody>
          <a:bodyPr/>
          <a:lstStyle>
            <a:lvl1pPr>
              <a:lnSpc>
                <a:spcPts val="2000"/>
              </a:lnSpc>
              <a:defRPr sz="1600" b="0" baseline="0">
                <a:solidFill>
                  <a:schemeClr val="tx1"/>
                </a:solidFill>
              </a:defRPr>
            </a:lvl1pPr>
          </a:lstStyle>
          <a:p>
            <a:pPr lvl="0"/>
            <a:r>
              <a:rPr lang="de-DE" dirty="0"/>
              <a:t>Datum: </a:t>
            </a:r>
          </a:p>
        </p:txBody>
      </p:sp>
      <p:sp>
        <p:nvSpPr>
          <p:cNvPr id="5" name="Textplatzhalter 4"/>
          <p:cNvSpPr>
            <a:spLocks noGrp="1"/>
          </p:cNvSpPr>
          <p:nvPr>
            <p:ph type="body" sz="quarter" idx="12" hasCustomPrompt="1"/>
          </p:nvPr>
        </p:nvSpPr>
        <p:spPr>
          <a:xfrm>
            <a:off x="5145128" y="6024264"/>
            <a:ext cx="3511510" cy="261164"/>
          </a:xfrm>
        </p:spPr>
        <p:txBody>
          <a:bodyPr/>
          <a:lstStyle>
            <a:lvl1pPr>
              <a:lnSpc>
                <a:spcPts val="2000"/>
              </a:lnSpc>
              <a:defRPr lang="de-DE" sz="1600" b="0" i="0" kern="1200" spc="20" baseline="0" dirty="0" smtClean="0">
                <a:solidFill>
                  <a:schemeClr val="tx1"/>
                </a:solidFill>
                <a:latin typeface="Arial" panose="020B0604020202020204" pitchFamily="34" charset="0"/>
                <a:ea typeface="+mn-ea"/>
                <a:cs typeface="Arial" panose="020B0604020202020204" pitchFamily="34" charset="0"/>
              </a:defRPr>
            </a:lvl1pPr>
          </a:lstStyle>
          <a:p>
            <a:pPr lvl="0"/>
            <a:r>
              <a:rPr lang="de-DE" dirty="0"/>
              <a:t>Referent: </a:t>
            </a:r>
          </a:p>
        </p:txBody>
      </p:sp>
    </p:spTree>
    <p:extLst>
      <p:ext uri="{BB962C8B-B14F-4D97-AF65-F5344CB8AC3E}">
        <p14:creationId xmlns:p14="http://schemas.microsoft.com/office/powerpoint/2010/main" val="3984907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ema / Datum / Referent">
    <p:spTree>
      <p:nvGrpSpPr>
        <p:cNvPr id="1" name=""/>
        <p:cNvGrpSpPr/>
        <p:nvPr/>
      </p:nvGrpSpPr>
      <p:grpSpPr>
        <a:xfrm>
          <a:off x="0" y="0"/>
          <a:ext cx="0" cy="0"/>
          <a:chOff x="0" y="0"/>
          <a:chExt cx="0" cy="0"/>
        </a:xfrm>
      </p:grpSpPr>
      <p:sp>
        <p:nvSpPr>
          <p:cNvPr id="12" name="Bildplatzhalter 10"/>
          <p:cNvSpPr>
            <a:spLocks noGrp="1" noChangeAspect="1"/>
          </p:cNvSpPr>
          <p:nvPr>
            <p:ph type="pic" sz="quarter" idx="10" hasCustomPrompt="1"/>
          </p:nvPr>
        </p:nvSpPr>
        <p:spPr>
          <a:xfrm>
            <a:off x="0" y="1"/>
            <a:ext cx="9144000" cy="6858000"/>
          </a:xfrm>
        </p:spPr>
        <p:txBody>
          <a:bodyPr tIns="0" bIns="795600" anchor="ctr" anchorCtr="0"/>
          <a:lstStyle>
            <a:lvl1pPr algn="ctr">
              <a:spcBef>
                <a:spcPts val="0"/>
              </a:spcBef>
              <a:defRPr sz="1100">
                <a:solidFill>
                  <a:schemeClr val="bg1">
                    <a:lumMod val="75000"/>
                  </a:schemeClr>
                </a:solidFill>
              </a:defRPr>
            </a:lvl1pPr>
          </a:lstStyle>
          <a:p>
            <a:r>
              <a:rPr lang="de-DE" dirty="0"/>
              <a:t>Bild einfügen</a:t>
            </a:r>
          </a:p>
        </p:txBody>
      </p:sp>
      <p:sp>
        <p:nvSpPr>
          <p:cNvPr id="8" name="Titel 7"/>
          <p:cNvSpPr>
            <a:spLocks noGrp="1"/>
          </p:cNvSpPr>
          <p:nvPr>
            <p:ph type="title" hasCustomPrompt="1"/>
          </p:nvPr>
        </p:nvSpPr>
        <p:spPr>
          <a:xfrm>
            <a:off x="1256400" y="4220003"/>
            <a:ext cx="7400238" cy="2637997"/>
          </a:xfrm>
          <a:solidFill>
            <a:schemeClr val="tx2"/>
          </a:solidFill>
        </p:spPr>
        <p:txBody>
          <a:bodyPr lIns="360000" tIns="360000" rIns="360000" bIns="1080000" anchor="t" anchorCtr="0"/>
          <a:lstStyle>
            <a:lvl1pPr>
              <a:defRPr b="1" i="0" u="none" strike="noStrike" cap="none" normalizeH="0" baseline="0">
                <a:solidFill>
                  <a:schemeClr val="bg1"/>
                </a:solidFill>
                <a:uFill>
                  <a:solidFill>
                    <a:schemeClr val="tx2"/>
                  </a:solidFill>
                </a:uFill>
              </a:defRPr>
            </a:lvl1pPr>
          </a:lstStyle>
          <a:p>
            <a:r>
              <a:rPr lang="de-DE" dirty="0"/>
              <a:t>Titelmasterformat bearbeiten</a:t>
            </a:r>
          </a:p>
        </p:txBody>
      </p:sp>
      <p:sp>
        <p:nvSpPr>
          <p:cNvPr id="3" name="Untertitel 2"/>
          <p:cNvSpPr>
            <a:spLocks noGrp="1"/>
          </p:cNvSpPr>
          <p:nvPr>
            <p:ph type="subTitle" idx="1"/>
          </p:nvPr>
        </p:nvSpPr>
        <p:spPr>
          <a:xfrm>
            <a:off x="1256400" y="5032732"/>
            <a:ext cx="7400238" cy="773262"/>
          </a:xfrm>
        </p:spPr>
        <p:txBody>
          <a:bodyPr lIns="360000" rIns="360000" anchor="t" anchorCtr="0"/>
          <a:lstStyle>
            <a:lvl1pPr marL="0" indent="0" algn="l">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Textplatzhalter 3"/>
          <p:cNvSpPr>
            <a:spLocks noGrp="1"/>
          </p:cNvSpPr>
          <p:nvPr>
            <p:ph type="body" sz="quarter" idx="11" hasCustomPrompt="1"/>
          </p:nvPr>
        </p:nvSpPr>
        <p:spPr>
          <a:xfrm>
            <a:off x="1256400" y="6024912"/>
            <a:ext cx="3569600" cy="260745"/>
          </a:xfrm>
        </p:spPr>
        <p:txBody>
          <a:bodyPr lIns="360000" rIns="360000"/>
          <a:lstStyle>
            <a:lvl1pPr>
              <a:lnSpc>
                <a:spcPts val="2000"/>
              </a:lnSpc>
              <a:defRPr sz="1600" baseline="0">
                <a:solidFill>
                  <a:schemeClr val="bg1"/>
                </a:solidFill>
              </a:defRPr>
            </a:lvl1pPr>
          </a:lstStyle>
          <a:p>
            <a:pPr lvl="0"/>
            <a:r>
              <a:rPr lang="de-DE" dirty="0"/>
              <a:t>Datum: </a:t>
            </a:r>
          </a:p>
        </p:txBody>
      </p:sp>
      <p:sp>
        <p:nvSpPr>
          <p:cNvPr id="5" name="Textplatzhalter 4"/>
          <p:cNvSpPr>
            <a:spLocks noGrp="1"/>
          </p:cNvSpPr>
          <p:nvPr>
            <p:ph type="body" sz="quarter" idx="12" hasCustomPrompt="1"/>
          </p:nvPr>
        </p:nvSpPr>
        <p:spPr>
          <a:xfrm>
            <a:off x="4826000" y="6024912"/>
            <a:ext cx="3830638" cy="261164"/>
          </a:xfrm>
        </p:spPr>
        <p:txBody>
          <a:bodyPr lIns="360000" rIns="360000"/>
          <a:lstStyle>
            <a:lvl1pPr>
              <a:lnSpc>
                <a:spcPts val="2000"/>
              </a:lnSpc>
              <a:defRPr lang="de-DE" sz="1600" b="0" i="0" kern="1200" spc="20" baseline="0" dirty="0" smtClean="0">
                <a:solidFill>
                  <a:schemeClr val="bg1"/>
                </a:solidFill>
                <a:latin typeface="Arial" panose="020B0604020202020204" pitchFamily="34" charset="0"/>
                <a:ea typeface="+mn-ea"/>
                <a:cs typeface="Arial" panose="020B0604020202020204" pitchFamily="34" charset="0"/>
              </a:defRPr>
            </a:lvl1pPr>
          </a:lstStyle>
          <a:p>
            <a:pPr lvl="0"/>
            <a:r>
              <a:rPr lang="de-DE" dirty="0"/>
              <a:t>Referent: </a:t>
            </a:r>
          </a:p>
        </p:txBody>
      </p:sp>
    </p:spTree>
    <p:extLst>
      <p:ext uri="{BB962C8B-B14F-4D97-AF65-F5344CB8AC3E}">
        <p14:creationId xmlns:p14="http://schemas.microsoft.com/office/powerpoint/2010/main" val="3078522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Zwischentitel">
    <p:spTree>
      <p:nvGrpSpPr>
        <p:cNvPr id="1" name=""/>
        <p:cNvGrpSpPr/>
        <p:nvPr/>
      </p:nvGrpSpPr>
      <p:grpSpPr>
        <a:xfrm>
          <a:off x="0" y="0"/>
          <a:ext cx="0" cy="0"/>
          <a:chOff x="0" y="0"/>
          <a:chExt cx="0" cy="0"/>
        </a:xfrm>
      </p:grpSpPr>
      <p:sp>
        <p:nvSpPr>
          <p:cNvPr id="12" name="Bildplatzhalter 10"/>
          <p:cNvSpPr>
            <a:spLocks noGrp="1" noChangeAspect="1"/>
          </p:cNvSpPr>
          <p:nvPr>
            <p:ph type="pic" sz="quarter" idx="10" hasCustomPrompt="1"/>
          </p:nvPr>
        </p:nvSpPr>
        <p:spPr>
          <a:xfrm>
            <a:off x="0" y="0"/>
            <a:ext cx="9144000" cy="6858000"/>
          </a:xfrm>
        </p:spPr>
        <p:txBody>
          <a:bodyPr tIns="0" bIns="795600" anchor="ctr" anchorCtr="0"/>
          <a:lstStyle>
            <a:lvl1pPr algn="ctr">
              <a:spcBef>
                <a:spcPts val="0"/>
              </a:spcBef>
              <a:defRPr sz="1100">
                <a:solidFill>
                  <a:schemeClr val="bg1">
                    <a:lumMod val="75000"/>
                  </a:schemeClr>
                </a:solidFill>
              </a:defRPr>
            </a:lvl1pPr>
          </a:lstStyle>
          <a:p>
            <a:r>
              <a:rPr lang="de-DE" dirty="0"/>
              <a:t>Bild einfügen</a:t>
            </a:r>
          </a:p>
        </p:txBody>
      </p:sp>
      <p:sp>
        <p:nvSpPr>
          <p:cNvPr id="8" name="Titel 7"/>
          <p:cNvSpPr>
            <a:spLocks noGrp="1"/>
          </p:cNvSpPr>
          <p:nvPr>
            <p:ph type="title" hasCustomPrompt="1"/>
          </p:nvPr>
        </p:nvSpPr>
        <p:spPr>
          <a:xfrm>
            <a:off x="1256400" y="4721120"/>
            <a:ext cx="7400238" cy="2136880"/>
          </a:xfrm>
          <a:solidFill>
            <a:schemeClr val="tx2"/>
          </a:solidFill>
        </p:spPr>
        <p:txBody>
          <a:bodyPr lIns="360000" tIns="360000" rIns="360000" bIns="360000" anchor="t" anchorCtr="0"/>
          <a:lstStyle>
            <a:lvl1pPr>
              <a:defRPr b="1" i="0" u="none" strike="noStrike" cap="none" normalizeH="0" baseline="0">
                <a:solidFill>
                  <a:schemeClr val="bg1"/>
                </a:solidFill>
                <a:uFill>
                  <a:solidFill>
                    <a:schemeClr val="tx2"/>
                  </a:solidFill>
                </a:uFill>
              </a:defRPr>
            </a:lvl1pPr>
          </a:lstStyle>
          <a:p>
            <a:r>
              <a:rPr lang="de-DE" dirty="0"/>
              <a:t>Titelmasterformat bearbeiten</a:t>
            </a:r>
          </a:p>
        </p:txBody>
      </p:sp>
      <p:sp>
        <p:nvSpPr>
          <p:cNvPr id="3" name="Untertitel 2"/>
          <p:cNvSpPr>
            <a:spLocks noGrp="1"/>
          </p:cNvSpPr>
          <p:nvPr>
            <p:ph type="subTitle" idx="1"/>
          </p:nvPr>
        </p:nvSpPr>
        <p:spPr>
          <a:xfrm>
            <a:off x="1256400" y="5531120"/>
            <a:ext cx="7400238" cy="773262"/>
          </a:xfrm>
        </p:spPr>
        <p:txBody>
          <a:bodyPr lIns="360000" rIns="360000" anchor="t" anchorCtr="0"/>
          <a:lstStyle>
            <a:lvl1pPr marL="0" indent="0" algn="l">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18471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84188" y="1439997"/>
            <a:ext cx="8172450" cy="4564800"/>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a:xfrm>
            <a:off x="7992581" y="6444000"/>
            <a:ext cx="720000" cy="180000"/>
          </a:xfrm>
        </p:spPr>
        <p:txBody>
          <a:bodyPr/>
          <a:lstStyle/>
          <a:p>
            <a:fld id="{66E40B12-2404-7B4C-8568-8881B3BCBBE1}" type="slidenum">
              <a:rPr lang="de-DE" smtClean="0"/>
              <a:t>‹Nr.›</a:t>
            </a:fld>
            <a:endParaRPr lang="de-DE"/>
          </a:p>
        </p:txBody>
      </p:sp>
      <p:sp>
        <p:nvSpPr>
          <p:cNvPr id="7" name="Titelplatzhalter 1"/>
          <p:cNvSpPr>
            <a:spLocks noGrp="1"/>
          </p:cNvSpPr>
          <p:nvPr>
            <p:ph type="title"/>
          </p:nvPr>
        </p:nvSpPr>
        <p:spPr>
          <a:xfrm>
            <a:off x="485418" y="403796"/>
            <a:ext cx="8171220" cy="845000"/>
          </a:xfrm>
          <a:prstGeom prst="rect">
            <a:avLst/>
          </a:prstGeom>
          <a:noFill/>
        </p:spPr>
        <p:txBody>
          <a:bodyPr vert="horz" wrap="square" lIns="0" tIns="0" rIns="0" bIns="0" rtlCol="0" anchor="t" anchorCtr="0">
            <a:noAutofit/>
          </a:bodyPr>
          <a:lstStyle/>
          <a:p>
            <a:r>
              <a:rPr lang="de-DE"/>
              <a:t>Titelmasterformat durch Klicken bearbeiten</a:t>
            </a:r>
            <a:endParaRPr lang="de-DE" dirty="0"/>
          </a:p>
        </p:txBody>
      </p:sp>
      <p:sp>
        <p:nvSpPr>
          <p:cNvPr id="8" name="Fußzeilenplatzhalter 4"/>
          <p:cNvSpPr>
            <a:spLocks noGrp="1"/>
          </p:cNvSpPr>
          <p:nvPr>
            <p:ph type="ftr" sz="quarter" idx="3"/>
          </p:nvPr>
        </p:nvSpPr>
        <p:spPr>
          <a:xfrm>
            <a:off x="3066432" y="6480527"/>
            <a:ext cx="3108169" cy="169525"/>
          </a:xfrm>
          <a:prstGeom prst="rect">
            <a:avLst/>
          </a:prstGeom>
        </p:spPr>
        <p:txBody>
          <a:bodyPr vert="horz" lIns="0" tIns="0" rIns="0" bIns="0" rtlCol="0" anchor="b" anchorCtr="0">
            <a:noAutofit/>
          </a:bodyPr>
          <a:lstStyle>
            <a:lvl1pPr algn="ctr">
              <a:defRPr sz="1000">
                <a:solidFill>
                  <a:schemeClr val="bg1">
                    <a:lumMod val="50000"/>
                  </a:schemeClr>
                </a:solidFill>
              </a:defRPr>
            </a:lvl1pPr>
          </a:lstStyle>
          <a:p>
            <a:endParaRPr lang="de-DE" dirty="0"/>
          </a:p>
        </p:txBody>
      </p:sp>
    </p:spTree>
    <p:extLst>
      <p:ext uri="{BB962C8B-B14F-4D97-AF65-F5344CB8AC3E}">
        <p14:creationId xmlns:p14="http://schemas.microsoft.com/office/powerpoint/2010/main" val="4022914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66E40B12-2404-7B4C-8568-8881B3BCBBE1}" type="slidenum">
              <a:rPr lang="de-DE" smtClean="0"/>
              <a:t>‹Nr.›</a:t>
            </a:fld>
            <a:endParaRPr lang="de-DE"/>
          </a:p>
        </p:txBody>
      </p:sp>
      <p:sp>
        <p:nvSpPr>
          <p:cNvPr id="7" name="Bildplatzhalter 6"/>
          <p:cNvSpPr>
            <a:spLocks noGrp="1" noChangeAspect="1"/>
          </p:cNvSpPr>
          <p:nvPr>
            <p:ph type="pic" sz="quarter" idx="14"/>
          </p:nvPr>
        </p:nvSpPr>
        <p:spPr>
          <a:xfrm>
            <a:off x="479425" y="1439999"/>
            <a:ext cx="8177213" cy="4563925"/>
          </a:xfrm>
        </p:spPr>
        <p:txBody>
          <a:bodyPr bIns="748800" anchor="ctr" anchorCtr="0"/>
          <a:lstStyle>
            <a:lvl1pPr algn="ctr">
              <a:defRPr sz="1100" b="0">
                <a:solidFill>
                  <a:schemeClr val="bg1">
                    <a:lumMod val="75000"/>
                  </a:schemeClr>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3907317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 ohne Titel">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6E40B12-2404-7B4C-8568-8881B3BCBBE1}" type="slidenum">
              <a:rPr lang="de-DE" smtClean="0"/>
              <a:t>‹Nr.›</a:t>
            </a:fld>
            <a:endParaRPr lang="de-DE"/>
          </a:p>
        </p:txBody>
      </p:sp>
      <p:sp>
        <p:nvSpPr>
          <p:cNvPr id="5" name="Bildplatzhalter 6"/>
          <p:cNvSpPr>
            <a:spLocks noGrp="1" noChangeAspect="1"/>
          </p:cNvSpPr>
          <p:nvPr>
            <p:ph type="pic" sz="quarter" idx="14"/>
          </p:nvPr>
        </p:nvSpPr>
        <p:spPr>
          <a:xfrm>
            <a:off x="479425" y="482063"/>
            <a:ext cx="8177213" cy="5461665"/>
          </a:xfrm>
        </p:spPr>
        <p:txBody>
          <a:bodyPr bIns="795600" anchor="ctr" anchorCtr="0"/>
          <a:lstStyle>
            <a:lvl1pPr algn="ctr">
              <a:defRPr sz="1100" b="0">
                <a:solidFill>
                  <a:schemeClr val="bg1">
                    <a:lumMod val="75000"/>
                  </a:schemeClr>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704434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2-teili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p>
            <a:endParaRPr lang="de-DE" dirty="0"/>
          </a:p>
        </p:txBody>
      </p:sp>
      <p:sp>
        <p:nvSpPr>
          <p:cNvPr id="4" name="Foliennummernplatzhalter 3"/>
          <p:cNvSpPr>
            <a:spLocks noGrp="1"/>
          </p:cNvSpPr>
          <p:nvPr>
            <p:ph type="sldNum" sz="quarter" idx="11"/>
          </p:nvPr>
        </p:nvSpPr>
        <p:spPr/>
        <p:txBody>
          <a:bodyPr/>
          <a:lstStyle/>
          <a:p>
            <a:fld id="{66E40B12-2404-7B4C-8568-8881B3BCBBE1}" type="slidenum">
              <a:rPr lang="de-DE" smtClean="0"/>
              <a:pPr/>
              <a:t>‹Nr.›</a:t>
            </a:fld>
            <a:endParaRPr lang="de-DE" dirty="0"/>
          </a:p>
        </p:txBody>
      </p:sp>
      <p:sp>
        <p:nvSpPr>
          <p:cNvPr id="6" name="Inhaltsplatzhalter 5"/>
          <p:cNvSpPr>
            <a:spLocks noGrp="1"/>
          </p:cNvSpPr>
          <p:nvPr>
            <p:ph sz="quarter" idx="12"/>
          </p:nvPr>
        </p:nvSpPr>
        <p:spPr>
          <a:xfrm>
            <a:off x="486648" y="1439999"/>
            <a:ext cx="3902789" cy="451947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7"/>
          <p:cNvSpPr>
            <a:spLocks noGrp="1"/>
          </p:cNvSpPr>
          <p:nvPr>
            <p:ph sz="quarter" idx="13"/>
          </p:nvPr>
        </p:nvSpPr>
        <p:spPr>
          <a:xfrm>
            <a:off x="4741862" y="1440000"/>
            <a:ext cx="3914775" cy="451947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3146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A7D5ED-A123-4164-8F1E-0C72C9A094DD}"/>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18B396B8-A265-43B1-AC23-71107623106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14B7D76-964C-4E0F-99CB-701930D4E245}"/>
              </a:ext>
            </a:extLst>
          </p:cNvPr>
          <p:cNvSpPr>
            <a:spLocks noGrp="1"/>
          </p:cNvSpPr>
          <p:nvPr>
            <p:ph type="dt" sz="half" idx="10"/>
          </p:nvPr>
        </p:nvSpPr>
        <p:spPr/>
        <p:txBody>
          <a:bodyPr/>
          <a:lstStyle/>
          <a:p>
            <a:fld id="{80A254AC-8C58-4C89-9DB4-C23D71437D7A}" type="datetimeFigureOut">
              <a:rPr lang="de-CH" smtClean="0"/>
              <a:t>24.01.2023</a:t>
            </a:fld>
            <a:endParaRPr lang="de-CH"/>
          </a:p>
        </p:txBody>
      </p:sp>
      <p:sp>
        <p:nvSpPr>
          <p:cNvPr id="5" name="Fußzeilenplatzhalter 4">
            <a:extLst>
              <a:ext uri="{FF2B5EF4-FFF2-40B4-BE49-F238E27FC236}">
                <a16:creationId xmlns:a16="http://schemas.microsoft.com/office/drawing/2014/main" id="{CFDBB4D8-3D3C-409F-B8DF-430D2E27D8E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707FE8B-48EC-48B8-8E3F-1D2A62D8E661}"/>
              </a:ext>
            </a:extLst>
          </p:cNvPr>
          <p:cNvSpPr>
            <a:spLocks noGrp="1"/>
          </p:cNvSpPr>
          <p:nvPr>
            <p:ph type="sldNum" sz="quarter" idx="12"/>
          </p:nvPr>
        </p:nvSpPr>
        <p:spPr/>
        <p:txBody>
          <a:bodyPr/>
          <a:lstStyle/>
          <a:p>
            <a:fld id="{C915A2FE-9A40-4539-AE99-A8727029256D}" type="slidenum">
              <a:rPr lang="de-CH" smtClean="0"/>
              <a:t>‹Nr.›</a:t>
            </a:fld>
            <a:endParaRPr lang="de-CH"/>
          </a:p>
        </p:txBody>
      </p:sp>
    </p:spTree>
    <p:extLst>
      <p:ext uri="{BB962C8B-B14F-4D97-AF65-F5344CB8AC3E}">
        <p14:creationId xmlns:p14="http://schemas.microsoft.com/office/powerpoint/2010/main" val="146389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4-teilig">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6E40B12-2404-7B4C-8568-8881B3BCBBE1}" type="slidenum">
              <a:rPr lang="de-DE" smtClean="0"/>
              <a:t>‹Nr.›</a:t>
            </a:fld>
            <a:endParaRPr lang="de-DE"/>
          </a:p>
        </p:txBody>
      </p:sp>
      <p:sp>
        <p:nvSpPr>
          <p:cNvPr id="16" name="Titel 15"/>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3"/>
          </p:nvPr>
        </p:nvSpPr>
        <p:spPr>
          <a:xfrm>
            <a:off x="485418" y="1433513"/>
            <a:ext cx="3904020" cy="20478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Inhaltsplatzhalter 2"/>
          <p:cNvSpPr>
            <a:spLocks noGrp="1"/>
          </p:cNvSpPr>
          <p:nvPr>
            <p:ph sz="quarter" idx="14"/>
          </p:nvPr>
        </p:nvSpPr>
        <p:spPr>
          <a:xfrm>
            <a:off x="4741863" y="1433513"/>
            <a:ext cx="3904020" cy="20478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Inhaltsplatzhalter 2"/>
          <p:cNvSpPr>
            <a:spLocks noGrp="1"/>
          </p:cNvSpPr>
          <p:nvPr>
            <p:ph sz="quarter" idx="15"/>
          </p:nvPr>
        </p:nvSpPr>
        <p:spPr>
          <a:xfrm>
            <a:off x="485418" y="3878263"/>
            <a:ext cx="3904020" cy="20478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7" name="Inhaltsplatzhalter 2"/>
          <p:cNvSpPr>
            <a:spLocks noGrp="1"/>
          </p:cNvSpPr>
          <p:nvPr>
            <p:ph sz="quarter" idx="16"/>
          </p:nvPr>
        </p:nvSpPr>
        <p:spPr>
          <a:xfrm>
            <a:off x="4741863" y="3878263"/>
            <a:ext cx="3904020" cy="20478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97860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nhalt 4-teilig mit Bild">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6E40B12-2404-7B4C-8568-8881B3BCBBE1}" type="slidenum">
              <a:rPr lang="de-DE" smtClean="0"/>
              <a:t>‹Nr.›</a:t>
            </a:fld>
            <a:endParaRPr lang="de-DE"/>
          </a:p>
        </p:txBody>
      </p:sp>
      <p:sp>
        <p:nvSpPr>
          <p:cNvPr id="16" name="Titel 15"/>
          <p:cNvSpPr>
            <a:spLocks noGrp="1"/>
          </p:cNvSpPr>
          <p:nvPr>
            <p:ph type="title"/>
          </p:nvPr>
        </p:nvSpPr>
        <p:spPr/>
        <p:txBody>
          <a:bodyPr/>
          <a:lstStyle/>
          <a:p>
            <a:r>
              <a:rPr lang="de-DE" dirty="0"/>
              <a:t>Titelmasterformat durch Klicken bearbeiten</a:t>
            </a:r>
          </a:p>
        </p:txBody>
      </p:sp>
      <p:sp>
        <p:nvSpPr>
          <p:cNvPr id="14" name="Inhaltsplatzhalter 2"/>
          <p:cNvSpPr>
            <a:spLocks noGrp="1"/>
          </p:cNvSpPr>
          <p:nvPr>
            <p:ph sz="quarter" idx="15"/>
          </p:nvPr>
        </p:nvSpPr>
        <p:spPr>
          <a:xfrm>
            <a:off x="485418" y="3878263"/>
            <a:ext cx="3904020" cy="2090737"/>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Inhaltsplatzhalter 2"/>
          <p:cNvSpPr>
            <a:spLocks noGrp="1"/>
          </p:cNvSpPr>
          <p:nvPr>
            <p:ph sz="quarter" idx="16"/>
          </p:nvPr>
        </p:nvSpPr>
        <p:spPr>
          <a:xfrm>
            <a:off x="4741863" y="3878263"/>
            <a:ext cx="3904020" cy="2090737"/>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p:cNvSpPr>
            <a:spLocks noGrp="1"/>
          </p:cNvSpPr>
          <p:nvPr>
            <p:ph type="pic" sz="quarter" idx="17" hasCustomPrompt="1"/>
          </p:nvPr>
        </p:nvSpPr>
        <p:spPr>
          <a:xfrm>
            <a:off x="485418" y="1433513"/>
            <a:ext cx="3904020" cy="2085975"/>
          </a:xfrm>
        </p:spPr>
        <p:txBody>
          <a:bodyPr bIns="748800" anchor="ctr" anchorCtr="0"/>
          <a:lstStyle>
            <a:lvl1pPr algn="ctr">
              <a:defRPr sz="1100" b="0" i="0">
                <a:solidFill>
                  <a:schemeClr val="bg1">
                    <a:lumMod val="75000"/>
                  </a:schemeClr>
                </a:solidFill>
              </a:defRPr>
            </a:lvl1pPr>
          </a:lstStyle>
          <a:p>
            <a:r>
              <a:rPr lang="de-DE" dirty="0"/>
              <a:t>Bild durch Klicken auf Symbol hinzufügen</a:t>
            </a:r>
            <a:endParaRPr lang="de-CH" dirty="0"/>
          </a:p>
        </p:txBody>
      </p:sp>
      <p:sp>
        <p:nvSpPr>
          <p:cNvPr id="11" name="Bildplatzhalter 3"/>
          <p:cNvSpPr>
            <a:spLocks noGrp="1"/>
          </p:cNvSpPr>
          <p:nvPr>
            <p:ph type="pic" sz="quarter" idx="18" hasCustomPrompt="1"/>
          </p:nvPr>
        </p:nvSpPr>
        <p:spPr>
          <a:xfrm>
            <a:off x="4752618" y="1433513"/>
            <a:ext cx="3904020" cy="2085975"/>
          </a:xfrm>
        </p:spPr>
        <p:txBody>
          <a:bodyPr bIns="748800" anchor="ctr" anchorCtr="0"/>
          <a:lstStyle>
            <a:lvl1pPr algn="ctr">
              <a:defRPr sz="1100" b="0" i="0">
                <a:solidFill>
                  <a:schemeClr val="bg1">
                    <a:lumMod val="75000"/>
                  </a:schemeClr>
                </a:solidFill>
              </a:defRPr>
            </a:lvl1pPr>
          </a:lstStyle>
          <a:p>
            <a:r>
              <a:rPr lang="de-DE" dirty="0"/>
              <a:t>Bild durch Klicken auf Symbol hinzufügen</a:t>
            </a:r>
            <a:endParaRPr lang="de-CH" dirty="0"/>
          </a:p>
        </p:txBody>
      </p:sp>
    </p:spTree>
    <p:extLst>
      <p:ext uri="{BB962C8B-B14F-4D97-AF65-F5344CB8AC3E}">
        <p14:creationId xmlns:p14="http://schemas.microsoft.com/office/powerpoint/2010/main" val="1552163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Inhalt 4-teilig nur Bilder">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6E40B12-2404-7B4C-8568-8881B3BCBBE1}" type="slidenum">
              <a:rPr lang="de-DE" smtClean="0"/>
              <a:t>‹Nr.›</a:t>
            </a:fld>
            <a:endParaRPr lang="de-DE"/>
          </a:p>
        </p:txBody>
      </p:sp>
      <p:sp>
        <p:nvSpPr>
          <p:cNvPr id="16" name="Titel 15"/>
          <p:cNvSpPr>
            <a:spLocks noGrp="1"/>
          </p:cNvSpPr>
          <p:nvPr>
            <p:ph type="title"/>
          </p:nvPr>
        </p:nvSpPr>
        <p:spPr/>
        <p:txBody>
          <a:bodyPr/>
          <a:lstStyle/>
          <a:p>
            <a:r>
              <a:rPr lang="de-DE"/>
              <a:t>Titelmasterformat durch Klicken bearbeiten</a:t>
            </a:r>
          </a:p>
        </p:txBody>
      </p:sp>
      <p:sp>
        <p:nvSpPr>
          <p:cNvPr id="4" name="Bildplatzhalter 3"/>
          <p:cNvSpPr>
            <a:spLocks noGrp="1"/>
          </p:cNvSpPr>
          <p:nvPr>
            <p:ph type="pic" sz="quarter" idx="17" hasCustomPrompt="1"/>
          </p:nvPr>
        </p:nvSpPr>
        <p:spPr>
          <a:xfrm>
            <a:off x="485418" y="1433513"/>
            <a:ext cx="3904020" cy="2085975"/>
          </a:xfrm>
        </p:spPr>
        <p:txBody>
          <a:bodyPr bIns="748800" anchor="ctr" anchorCtr="0"/>
          <a:lstStyle>
            <a:lvl1pPr algn="ctr">
              <a:defRPr sz="1100" b="0" i="0">
                <a:solidFill>
                  <a:schemeClr val="bg1">
                    <a:lumMod val="75000"/>
                  </a:schemeClr>
                </a:solidFill>
              </a:defRPr>
            </a:lvl1pPr>
          </a:lstStyle>
          <a:p>
            <a:r>
              <a:rPr lang="de-DE" dirty="0"/>
              <a:t>Bild durch Klicken auf Symbol hinzufügen</a:t>
            </a:r>
            <a:endParaRPr lang="de-CH" dirty="0"/>
          </a:p>
        </p:txBody>
      </p:sp>
      <p:sp>
        <p:nvSpPr>
          <p:cNvPr id="11" name="Bildplatzhalter 3"/>
          <p:cNvSpPr>
            <a:spLocks noGrp="1"/>
          </p:cNvSpPr>
          <p:nvPr>
            <p:ph type="pic" sz="quarter" idx="18" hasCustomPrompt="1"/>
          </p:nvPr>
        </p:nvSpPr>
        <p:spPr>
          <a:xfrm>
            <a:off x="4752618" y="1433513"/>
            <a:ext cx="3904020" cy="2085975"/>
          </a:xfrm>
        </p:spPr>
        <p:txBody>
          <a:bodyPr bIns="748800" anchor="ctr" anchorCtr="0"/>
          <a:lstStyle>
            <a:lvl1pPr algn="ctr">
              <a:defRPr sz="1100" b="0" i="0">
                <a:solidFill>
                  <a:schemeClr val="bg1">
                    <a:lumMod val="75000"/>
                  </a:schemeClr>
                </a:solidFill>
              </a:defRPr>
            </a:lvl1pPr>
          </a:lstStyle>
          <a:p>
            <a:r>
              <a:rPr lang="de-DE" dirty="0"/>
              <a:t>Bild durch Klicken auf Symbol hinzufügen</a:t>
            </a:r>
            <a:endParaRPr lang="de-CH" dirty="0"/>
          </a:p>
        </p:txBody>
      </p:sp>
      <p:sp>
        <p:nvSpPr>
          <p:cNvPr id="9" name="Bildplatzhalter 3"/>
          <p:cNvSpPr>
            <a:spLocks noGrp="1"/>
          </p:cNvSpPr>
          <p:nvPr>
            <p:ph type="pic" sz="quarter" idx="19" hasCustomPrompt="1"/>
          </p:nvPr>
        </p:nvSpPr>
        <p:spPr>
          <a:xfrm>
            <a:off x="485418" y="3878263"/>
            <a:ext cx="3904020" cy="2090737"/>
          </a:xfrm>
        </p:spPr>
        <p:txBody>
          <a:bodyPr bIns="748800" anchor="ctr" anchorCtr="0"/>
          <a:lstStyle>
            <a:lvl1pPr algn="ctr">
              <a:defRPr sz="1100" b="0" i="0">
                <a:solidFill>
                  <a:schemeClr val="bg1">
                    <a:lumMod val="75000"/>
                  </a:schemeClr>
                </a:solidFill>
              </a:defRPr>
            </a:lvl1pPr>
          </a:lstStyle>
          <a:p>
            <a:r>
              <a:rPr lang="de-DE" dirty="0"/>
              <a:t>Bild durch Klicken auf Symbol hinzufügen</a:t>
            </a:r>
            <a:endParaRPr lang="de-CH" dirty="0"/>
          </a:p>
        </p:txBody>
      </p:sp>
      <p:sp>
        <p:nvSpPr>
          <p:cNvPr id="10" name="Bildplatzhalter 3"/>
          <p:cNvSpPr>
            <a:spLocks noGrp="1"/>
          </p:cNvSpPr>
          <p:nvPr>
            <p:ph type="pic" sz="quarter" idx="20" hasCustomPrompt="1"/>
          </p:nvPr>
        </p:nvSpPr>
        <p:spPr>
          <a:xfrm>
            <a:off x="4752618" y="3878263"/>
            <a:ext cx="3904020" cy="2090737"/>
          </a:xfrm>
        </p:spPr>
        <p:txBody>
          <a:bodyPr bIns="748800" anchor="ctr" anchorCtr="0"/>
          <a:lstStyle>
            <a:lvl1pPr algn="ctr">
              <a:defRPr sz="1100" b="0" i="0">
                <a:solidFill>
                  <a:schemeClr val="bg1">
                    <a:lumMod val="75000"/>
                  </a:schemeClr>
                </a:solidFill>
              </a:defRPr>
            </a:lvl1pPr>
          </a:lstStyle>
          <a:p>
            <a:r>
              <a:rPr lang="de-DE" dirty="0"/>
              <a:t>Bild durch Klicken auf Symbol hinzufügen</a:t>
            </a:r>
            <a:endParaRPr lang="de-CH" dirty="0"/>
          </a:p>
        </p:txBody>
      </p:sp>
    </p:spTree>
    <p:extLst>
      <p:ext uri="{BB962C8B-B14F-4D97-AF65-F5344CB8AC3E}">
        <p14:creationId xmlns:p14="http://schemas.microsoft.com/office/powerpoint/2010/main" val="4207408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Inhalt 4-teilig nur Bilder">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6E40B12-2404-7B4C-8568-8881B3BCBBE1}" type="slidenum">
              <a:rPr lang="de-DE" smtClean="0"/>
              <a:t>‹Nr.›</a:t>
            </a:fld>
            <a:endParaRPr lang="de-DE"/>
          </a:p>
        </p:txBody>
      </p:sp>
      <p:sp>
        <p:nvSpPr>
          <p:cNvPr id="16" name="Titel 15"/>
          <p:cNvSpPr>
            <a:spLocks noGrp="1"/>
          </p:cNvSpPr>
          <p:nvPr>
            <p:ph type="title"/>
          </p:nvPr>
        </p:nvSpPr>
        <p:spPr/>
        <p:txBody>
          <a:bodyPr/>
          <a:lstStyle/>
          <a:p>
            <a:r>
              <a:rPr lang="de-DE"/>
              <a:t>Titelmasterformat durch Klicken bearbeiten</a:t>
            </a:r>
          </a:p>
        </p:txBody>
      </p:sp>
      <p:sp>
        <p:nvSpPr>
          <p:cNvPr id="4" name="Bildplatzhalter 3"/>
          <p:cNvSpPr>
            <a:spLocks noGrp="1"/>
          </p:cNvSpPr>
          <p:nvPr>
            <p:ph type="pic" sz="quarter" idx="17" hasCustomPrompt="1"/>
          </p:nvPr>
        </p:nvSpPr>
        <p:spPr>
          <a:xfrm>
            <a:off x="485418" y="1433512"/>
            <a:ext cx="2486382" cy="1512000"/>
          </a:xfrm>
        </p:spPr>
        <p:txBody>
          <a:bodyPr bIns="7488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3" name="Inhaltsplatzhalter 2"/>
          <p:cNvSpPr>
            <a:spLocks noGrp="1"/>
          </p:cNvSpPr>
          <p:nvPr>
            <p:ph sz="quarter" idx="21" hasCustomPrompt="1"/>
          </p:nvPr>
        </p:nvSpPr>
        <p:spPr>
          <a:xfrm>
            <a:off x="485775" y="3074988"/>
            <a:ext cx="2486155" cy="444500"/>
          </a:xfrm>
        </p:spPr>
        <p:txBody>
          <a:bodyPr/>
          <a:lstStyle>
            <a:lvl1pPr>
              <a:lnSpc>
                <a:spcPct val="100000"/>
              </a:lnSpc>
              <a:defRPr sz="1500" b="0" i="0">
                <a:solidFill>
                  <a:schemeClr val="tx1"/>
                </a:solidFill>
              </a:defRPr>
            </a:lvl1pPr>
          </a:lstStyle>
          <a:p>
            <a:pPr lvl="0"/>
            <a:r>
              <a:rPr lang="de-CH" dirty="0"/>
              <a:t>Bildlegende</a:t>
            </a:r>
          </a:p>
          <a:p>
            <a:pPr lvl="0"/>
            <a:r>
              <a:rPr lang="de-CH" dirty="0"/>
              <a:t>mehrzeilig</a:t>
            </a:r>
            <a:endParaRPr lang="de-DE" dirty="0"/>
          </a:p>
        </p:txBody>
      </p:sp>
      <p:sp>
        <p:nvSpPr>
          <p:cNvPr id="13" name="Inhaltsplatzhalter 2"/>
          <p:cNvSpPr>
            <a:spLocks noGrp="1"/>
          </p:cNvSpPr>
          <p:nvPr>
            <p:ph sz="quarter" idx="23" hasCustomPrompt="1"/>
          </p:nvPr>
        </p:nvSpPr>
        <p:spPr>
          <a:xfrm>
            <a:off x="3335338" y="3074988"/>
            <a:ext cx="2482623" cy="444500"/>
          </a:xfrm>
        </p:spPr>
        <p:txBody>
          <a:bodyPr/>
          <a:lstStyle>
            <a:lvl1pPr>
              <a:lnSpc>
                <a:spcPct val="100000"/>
              </a:lnSpc>
              <a:defRPr sz="1500" b="0" i="0">
                <a:solidFill>
                  <a:schemeClr val="tx1"/>
                </a:solidFill>
              </a:defRPr>
            </a:lvl1pPr>
          </a:lstStyle>
          <a:p>
            <a:pPr lvl="0"/>
            <a:r>
              <a:rPr lang="de-CH" dirty="0"/>
              <a:t>Bildlegende</a:t>
            </a:r>
          </a:p>
          <a:p>
            <a:pPr lvl="0"/>
            <a:r>
              <a:rPr lang="de-CH" dirty="0"/>
              <a:t>mehrzeilig</a:t>
            </a:r>
            <a:endParaRPr lang="de-DE" dirty="0"/>
          </a:p>
        </p:txBody>
      </p:sp>
      <p:sp>
        <p:nvSpPr>
          <p:cNvPr id="15" name="Inhaltsplatzhalter 2"/>
          <p:cNvSpPr>
            <a:spLocks noGrp="1"/>
          </p:cNvSpPr>
          <p:nvPr>
            <p:ph sz="quarter" idx="25" hasCustomPrompt="1"/>
          </p:nvPr>
        </p:nvSpPr>
        <p:spPr>
          <a:xfrm>
            <a:off x="485775" y="5524500"/>
            <a:ext cx="2486155" cy="444500"/>
          </a:xfrm>
        </p:spPr>
        <p:txBody>
          <a:bodyPr/>
          <a:lstStyle>
            <a:lvl1pPr>
              <a:lnSpc>
                <a:spcPct val="100000"/>
              </a:lnSpc>
              <a:defRPr sz="1500" b="0" i="0">
                <a:solidFill>
                  <a:schemeClr val="tx1"/>
                </a:solidFill>
              </a:defRPr>
            </a:lvl1pPr>
          </a:lstStyle>
          <a:p>
            <a:pPr lvl="0"/>
            <a:r>
              <a:rPr lang="de-CH" dirty="0"/>
              <a:t>Bildlegende</a:t>
            </a:r>
          </a:p>
          <a:p>
            <a:pPr lvl="0"/>
            <a:r>
              <a:rPr lang="de-CH" dirty="0"/>
              <a:t>mehrzeilig</a:t>
            </a:r>
            <a:endParaRPr lang="de-DE" dirty="0"/>
          </a:p>
        </p:txBody>
      </p:sp>
      <p:sp>
        <p:nvSpPr>
          <p:cNvPr id="18" name="Inhaltsplatzhalter 2"/>
          <p:cNvSpPr>
            <a:spLocks noGrp="1"/>
          </p:cNvSpPr>
          <p:nvPr>
            <p:ph sz="quarter" idx="27" hasCustomPrompt="1"/>
          </p:nvPr>
        </p:nvSpPr>
        <p:spPr>
          <a:xfrm>
            <a:off x="3335338" y="5524500"/>
            <a:ext cx="2482623" cy="444500"/>
          </a:xfrm>
        </p:spPr>
        <p:txBody>
          <a:bodyPr/>
          <a:lstStyle>
            <a:lvl1pPr>
              <a:lnSpc>
                <a:spcPct val="100000"/>
              </a:lnSpc>
              <a:defRPr sz="1500" b="0" i="0">
                <a:solidFill>
                  <a:schemeClr val="tx1"/>
                </a:solidFill>
              </a:defRPr>
            </a:lvl1pPr>
          </a:lstStyle>
          <a:p>
            <a:pPr lvl="0"/>
            <a:r>
              <a:rPr lang="de-CH" dirty="0"/>
              <a:t>Bildlegende</a:t>
            </a:r>
          </a:p>
          <a:p>
            <a:pPr lvl="0"/>
            <a:r>
              <a:rPr lang="de-CH" dirty="0"/>
              <a:t>mehrzeilig</a:t>
            </a:r>
            <a:endParaRPr lang="de-DE" dirty="0"/>
          </a:p>
        </p:txBody>
      </p:sp>
      <p:sp>
        <p:nvSpPr>
          <p:cNvPr id="19" name="Bildplatzhalter 3"/>
          <p:cNvSpPr>
            <a:spLocks noGrp="1"/>
          </p:cNvSpPr>
          <p:nvPr>
            <p:ph type="pic" sz="quarter" idx="28" hasCustomPrompt="1"/>
          </p:nvPr>
        </p:nvSpPr>
        <p:spPr>
          <a:xfrm>
            <a:off x="3335338" y="1433512"/>
            <a:ext cx="2482850" cy="1512000"/>
          </a:xfrm>
        </p:spPr>
        <p:txBody>
          <a:bodyPr bIns="7488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20" name="Bildplatzhalter 3"/>
          <p:cNvSpPr>
            <a:spLocks noGrp="1"/>
          </p:cNvSpPr>
          <p:nvPr>
            <p:ph type="pic" sz="quarter" idx="29" hasCustomPrompt="1"/>
          </p:nvPr>
        </p:nvSpPr>
        <p:spPr>
          <a:xfrm>
            <a:off x="485418" y="3890899"/>
            <a:ext cx="2486382" cy="1512000"/>
          </a:xfrm>
        </p:spPr>
        <p:txBody>
          <a:bodyPr bIns="7488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21" name="Bildplatzhalter 3"/>
          <p:cNvSpPr>
            <a:spLocks noGrp="1"/>
          </p:cNvSpPr>
          <p:nvPr>
            <p:ph type="pic" sz="quarter" idx="30" hasCustomPrompt="1"/>
          </p:nvPr>
        </p:nvSpPr>
        <p:spPr>
          <a:xfrm>
            <a:off x="3335338" y="3890899"/>
            <a:ext cx="2482850" cy="1512000"/>
          </a:xfrm>
        </p:spPr>
        <p:txBody>
          <a:bodyPr bIns="7488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14" name="Inhaltsplatzhalter 2"/>
          <p:cNvSpPr>
            <a:spLocks noGrp="1"/>
          </p:cNvSpPr>
          <p:nvPr>
            <p:ph sz="quarter" idx="31" hasCustomPrompt="1"/>
          </p:nvPr>
        </p:nvSpPr>
        <p:spPr>
          <a:xfrm>
            <a:off x="6169025" y="3074988"/>
            <a:ext cx="2482623" cy="444500"/>
          </a:xfrm>
        </p:spPr>
        <p:txBody>
          <a:bodyPr/>
          <a:lstStyle>
            <a:lvl1pPr>
              <a:lnSpc>
                <a:spcPct val="100000"/>
              </a:lnSpc>
              <a:defRPr sz="1500" b="0" i="0">
                <a:solidFill>
                  <a:schemeClr val="tx1"/>
                </a:solidFill>
              </a:defRPr>
            </a:lvl1pPr>
          </a:lstStyle>
          <a:p>
            <a:pPr lvl="0"/>
            <a:r>
              <a:rPr lang="de-CH" dirty="0"/>
              <a:t>Bildlegende</a:t>
            </a:r>
          </a:p>
          <a:p>
            <a:pPr lvl="0"/>
            <a:r>
              <a:rPr lang="de-CH" dirty="0"/>
              <a:t>mehrzeilig</a:t>
            </a:r>
            <a:endParaRPr lang="de-DE" dirty="0"/>
          </a:p>
        </p:txBody>
      </p:sp>
      <p:sp>
        <p:nvSpPr>
          <p:cNvPr id="17" name="Inhaltsplatzhalter 2"/>
          <p:cNvSpPr>
            <a:spLocks noGrp="1"/>
          </p:cNvSpPr>
          <p:nvPr>
            <p:ph sz="quarter" idx="32" hasCustomPrompt="1"/>
          </p:nvPr>
        </p:nvSpPr>
        <p:spPr>
          <a:xfrm>
            <a:off x="6169025" y="5524500"/>
            <a:ext cx="2482623" cy="444500"/>
          </a:xfrm>
        </p:spPr>
        <p:txBody>
          <a:bodyPr/>
          <a:lstStyle>
            <a:lvl1pPr>
              <a:lnSpc>
                <a:spcPct val="100000"/>
              </a:lnSpc>
              <a:defRPr sz="1500" b="0" i="0">
                <a:solidFill>
                  <a:schemeClr val="tx1"/>
                </a:solidFill>
              </a:defRPr>
            </a:lvl1pPr>
          </a:lstStyle>
          <a:p>
            <a:pPr lvl="0"/>
            <a:r>
              <a:rPr lang="de-CH" dirty="0"/>
              <a:t>Bildlegende</a:t>
            </a:r>
          </a:p>
          <a:p>
            <a:pPr lvl="0"/>
            <a:r>
              <a:rPr lang="de-CH" dirty="0"/>
              <a:t>mehrzeilig</a:t>
            </a:r>
            <a:endParaRPr lang="de-DE" dirty="0"/>
          </a:p>
        </p:txBody>
      </p:sp>
      <p:sp>
        <p:nvSpPr>
          <p:cNvPr id="22" name="Bildplatzhalter 3"/>
          <p:cNvSpPr>
            <a:spLocks noGrp="1"/>
          </p:cNvSpPr>
          <p:nvPr>
            <p:ph type="pic" sz="quarter" idx="33" hasCustomPrompt="1"/>
          </p:nvPr>
        </p:nvSpPr>
        <p:spPr>
          <a:xfrm>
            <a:off x="6169025" y="1433512"/>
            <a:ext cx="2482850" cy="1512000"/>
          </a:xfrm>
        </p:spPr>
        <p:txBody>
          <a:bodyPr bIns="7488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23" name="Bildplatzhalter 3"/>
          <p:cNvSpPr>
            <a:spLocks noGrp="1"/>
          </p:cNvSpPr>
          <p:nvPr>
            <p:ph type="pic" sz="quarter" idx="34" hasCustomPrompt="1"/>
          </p:nvPr>
        </p:nvSpPr>
        <p:spPr>
          <a:xfrm>
            <a:off x="6169025" y="3890899"/>
            <a:ext cx="2482850" cy="1512000"/>
          </a:xfrm>
        </p:spPr>
        <p:txBody>
          <a:bodyPr bIns="7488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Tree>
    <p:extLst>
      <p:ext uri="{BB962C8B-B14F-4D97-AF65-F5344CB8AC3E}">
        <p14:creationId xmlns:p14="http://schemas.microsoft.com/office/powerpoint/2010/main" val="2992323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Inhalt 4-teilig nur Bilder">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6E40B12-2404-7B4C-8568-8881B3BCBBE1}" type="slidenum">
              <a:rPr lang="de-DE" smtClean="0"/>
              <a:t>‹Nr.›</a:t>
            </a:fld>
            <a:endParaRPr lang="de-DE"/>
          </a:p>
        </p:txBody>
      </p:sp>
      <p:sp>
        <p:nvSpPr>
          <p:cNvPr id="16" name="Titel 15"/>
          <p:cNvSpPr>
            <a:spLocks noGrp="1"/>
          </p:cNvSpPr>
          <p:nvPr>
            <p:ph type="title"/>
          </p:nvPr>
        </p:nvSpPr>
        <p:spPr/>
        <p:txBody>
          <a:bodyPr/>
          <a:lstStyle/>
          <a:p>
            <a:r>
              <a:rPr lang="de-DE"/>
              <a:t>Titelmasterformat durch Klicken bearbeiten</a:t>
            </a:r>
          </a:p>
        </p:txBody>
      </p:sp>
      <p:sp>
        <p:nvSpPr>
          <p:cNvPr id="4" name="Bildplatzhalter 3"/>
          <p:cNvSpPr>
            <a:spLocks noGrp="1"/>
          </p:cNvSpPr>
          <p:nvPr>
            <p:ph type="pic" sz="quarter" idx="17" hasCustomPrompt="1"/>
          </p:nvPr>
        </p:nvSpPr>
        <p:spPr>
          <a:xfrm>
            <a:off x="485418" y="1433513"/>
            <a:ext cx="1764000" cy="2085975"/>
          </a:xfrm>
        </p:spPr>
        <p:txBody>
          <a:bodyPr bIns="7488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20" name="Bildplatzhalter 3"/>
          <p:cNvSpPr>
            <a:spLocks noGrp="1"/>
          </p:cNvSpPr>
          <p:nvPr>
            <p:ph type="pic" sz="quarter" idx="18" hasCustomPrompt="1"/>
          </p:nvPr>
        </p:nvSpPr>
        <p:spPr>
          <a:xfrm>
            <a:off x="2633375" y="1433513"/>
            <a:ext cx="1764000" cy="2085975"/>
          </a:xfrm>
        </p:spPr>
        <p:txBody>
          <a:bodyPr bIns="7488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21" name="Bildplatzhalter 3"/>
          <p:cNvSpPr>
            <a:spLocks noGrp="1"/>
          </p:cNvSpPr>
          <p:nvPr>
            <p:ph type="pic" sz="quarter" idx="19" hasCustomPrompt="1"/>
          </p:nvPr>
        </p:nvSpPr>
        <p:spPr>
          <a:xfrm>
            <a:off x="4744681" y="1433513"/>
            <a:ext cx="1764000" cy="2085975"/>
          </a:xfrm>
        </p:spPr>
        <p:txBody>
          <a:bodyPr bIns="7488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22" name="Bildplatzhalter 3"/>
          <p:cNvSpPr>
            <a:spLocks noGrp="1"/>
          </p:cNvSpPr>
          <p:nvPr>
            <p:ph type="pic" sz="quarter" idx="20" hasCustomPrompt="1"/>
          </p:nvPr>
        </p:nvSpPr>
        <p:spPr>
          <a:xfrm>
            <a:off x="6892638" y="1433513"/>
            <a:ext cx="1764000" cy="2085975"/>
          </a:xfrm>
        </p:spPr>
        <p:txBody>
          <a:bodyPr bIns="7488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5" name="Textplatzhalter 4"/>
          <p:cNvSpPr>
            <a:spLocks noGrp="1"/>
          </p:cNvSpPr>
          <p:nvPr>
            <p:ph type="body" sz="quarter" idx="21" hasCustomPrompt="1"/>
          </p:nvPr>
        </p:nvSpPr>
        <p:spPr>
          <a:xfrm>
            <a:off x="477838" y="3886044"/>
            <a:ext cx="1771580" cy="2082956"/>
          </a:xfrm>
        </p:spPr>
        <p:txBody>
          <a:bodyPr/>
          <a:lstStyle>
            <a:lvl1pPr>
              <a:lnSpc>
                <a:spcPct val="100000"/>
              </a:lnSpc>
              <a:defRPr sz="1500" b="0" i="0">
                <a:solidFill>
                  <a:schemeClr val="tx1"/>
                </a:solidFill>
              </a:defRPr>
            </a:lvl1pPr>
          </a:lstStyle>
          <a:p>
            <a:pPr lvl="0"/>
            <a:r>
              <a:rPr lang="de-CH" dirty="0"/>
              <a:t>Bildlegende</a:t>
            </a:r>
            <a:endParaRPr lang="de-DE" dirty="0"/>
          </a:p>
        </p:txBody>
      </p:sp>
      <p:sp>
        <p:nvSpPr>
          <p:cNvPr id="23" name="Textplatzhalter 4"/>
          <p:cNvSpPr>
            <a:spLocks noGrp="1"/>
          </p:cNvSpPr>
          <p:nvPr>
            <p:ph type="body" sz="quarter" idx="22" hasCustomPrompt="1"/>
          </p:nvPr>
        </p:nvSpPr>
        <p:spPr>
          <a:xfrm>
            <a:off x="2633375" y="3886044"/>
            <a:ext cx="1771580" cy="2082956"/>
          </a:xfrm>
        </p:spPr>
        <p:txBody>
          <a:bodyPr/>
          <a:lstStyle>
            <a:lvl1pPr>
              <a:lnSpc>
                <a:spcPct val="100000"/>
              </a:lnSpc>
              <a:defRPr sz="1500" b="0" i="0">
                <a:solidFill>
                  <a:schemeClr val="tx1"/>
                </a:solidFill>
              </a:defRPr>
            </a:lvl1pPr>
          </a:lstStyle>
          <a:p>
            <a:pPr lvl="0"/>
            <a:r>
              <a:rPr lang="de-CH" dirty="0"/>
              <a:t>Bildlegende</a:t>
            </a:r>
            <a:endParaRPr lang="de-DE" dirty="0"/>
          </a:p>
        </p:txBody>
      </p:sp>
      <p:sp>
        <p:nvSpPr>
          <p:cNvPr id="24" name="Textplatzhalter 4"/>
          <p:cNvSpPr>
            <a:spLocks noGrp="1"/>
          </p:cNvSpPr>
          <p:nvPr>
            <p:ph type="body" sz="quarter" idx="23" hasCustomPrompt="1"/>
          </p:nvPr>
        </p:nvSpPr>
        <p:spPr>
          <a:xfrm>
            <a:off x="4751388" y="3886044"/>
            <a:ext cx="1771580" cy="2082956"/>
          </a:xfrm>
        </p:spPr>
        <p:txBody>
          <a:bodyPr/>
          <a:lstStyle>
            <a:lvl1pPr>
              <a:lnSpc>
                <a:spcPct val="100000"/>
              </a:lnSpc>
              <a:defRPr sz="1500" b="0" i="0">
                <a:solidFill>
                  <a:schemeClr val="tx1"/>
                </a:solidFill>
              </a:defRPr>
            </a:lvl1pPr>
          </a:lstStyle>
          <a:p>
            <a:pPr lvl="0"/>
            <a:r>
              <a:rPr lang="de-CH" dirty="0"/>
              <a:t>Bildlegende</a:t>
            </a:r>
            <a:endParaRPr lang="de-DE" dirty="0"/>
          </a:p>
        </p:txBody>
      </p:sp>
      <p:sp>
        <p:nvSpPr>
          <p:cNvPr id="25" name="Textplatzhalter 4"/>
          <p:cNvSpPr>
            <a:spLocks noGrp="1"/>
          </p:cNvSpPr>
          <p:nvPr>
            <p:ph type="body" sz="quarter" idx="24" hasCustomPrompt="1"/>
          </p:nvPr>
        </p:nvSpPr>
        <p:spPr>
          <a:xfrm>
            <a:off x="6906925" y="3886044"/>
            <a:ext cx="1771580" cy="2082956"/>
          </a:xfrm>
        </p:spPr>
        <p:txBody>
          <a:bodyPr/>
          <a:lstStyle>
            <a:lvl1pPr>
              <a:lnSpc>
                <a:spcPct val="100000"/>
              </a:lnSpc>
              <a:defRPr sz="1500" b="0" i="0">
                <a:solidFill>
                  <a:schemeClr val="tx1"/>
                </a:solidFill>
              </a:defRPr>
            </a:lvl1pPr>
          </a:lstStyle>
          <a:p>
            <a:pPr lvl="0"/>
            <a:r>
              <a:rPr lang="de-CH" dirty="0"/>
              <a:t>Bildlegende</a:t>
            </a:r>
            <a:endParaRPr lang="de-DE" dirty="0"/>
          </a:p>
        </p:txBody>
      </p:sp>
    </p:spTree>
    <p:extLst>
      <p:ext uri="{BB962C8B-B14F-4D97-AF65-F5344CB8AC3E}">
        <p14:creationId xmlns:p14="http://schemas.microsoft.com/office/powerpoint/2010/main" val="297288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nhalt 6-teilig ">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6E40B12-2404-7B4C-8568-8881B3BCBBE1}" type="slidenum">
              <a:rPr lang="de-DE" smtClean="0"/>
              <a:t>‹Nr.›</a:t>
            </a:fld>
            <a:endParaRPr lang="de-DE"/>
          </a:p>
        </p:txBody>
      </p:sp>
      <p:sp>
        <p:nvSpPr>
          <p:cNvPr id="16" name="Titel 15"/>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3"/>
          </p:nvPr>
        </p:nvSpPr>
        <p:spPr>
          <a:xfrm>
            <a:off x="479425" y="1433513"/>
            <a:ext cx="2492375" cy="20796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3" name="Inhaltsplatzhalter 2"/>
          <p:cNvSpPr>
            <a:spLocks noGrp="1"/>
          </p:cNvSpPr>
          <p:nvPr>
            <p:ph sz="quarter" idx="14"/>
          </p:nvPr>
        </p:nvSpPr>
        <p:spPr>
          <a:xfrm>
            <a:off x="3335338" y="1433513"/>
            <a:ext cx="2492375" cy="20796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p:cNvSpPr>
            <a:spLocks noGrp="1"/>
          </p:cNvSpPr>
          <p:nvPr>
            <p:ph sz="quarter" idx="15"/>
          </p:nvPr>
        </p:nvSpPr>
        <p:spPr>
          <a:xfrm>
            <a:off x="6174601" y="1433513"/>
            <a:ext cx="2492375" cy="20796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20" name="Inhaltsplatzhalter 2"/>
          <p:cNvSpPr>
            <a:spLocks noGrp="1"/>
          </p:cNvSpPr>
          <p:nvPr>
            <p:ph sz="quarter" idx="16"/>
          </p:nvPr>
        </p:nvSpPr>
        <p:spPr>
          <a:xfrm>
            <a:off x="479425" y="3871913"/>
            <a:ext cx="2492375" cy="20796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p:cNvSpPr>
            <a:spLocks noGrp="1"/>
          </p:cNvSpPr>
          <p:nvPr>
            <p:ph sz="quarter" idx="17"/>
          </p:nvPr>
        </p:nvSpPr>
        <p:spPr>
          <a:xfrm>
            <a:off x="3335338" y="3871913"/>
            <a:ext cx="2492375" cy="207962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2" name="Inhaltsplatzhalter 2"/>
          <p:cNvSpPr>
            <a:spLocks noGrp="1"/>
          </p:cNvSpPr>
          <p:nvPr>
            <p:ph sz="quarter" idx="18"/>
          </p:nvPr>
        </p:nvSpPr>
        <p:spPr>
          <a:xfrm>
            <a:off x="6174601" y="3871913"/>
            <a:ext cx="2492375" cy="20796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975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nhalt 6-teilig mit Bilder">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6E40B12-2404-7B4C-8568-8881B3BCBBE1}" type="slidenum">
              <a:rPr lang="de-DE" smtClean="0"/>
              <a:t>‹Nr.›</a:t>
            </a:fld>
            <a:endParaRPr lang="de-DE"/>
          </a:p>
        </p:txBody>
      </p:sp>
      <p:sp>
        <p:nvSpPr>
          <p:cNvPr id="16" name="Titel 15"/>
          <p:cNvSpPr>
            <a:spLocks noGrp="1"/>
          </p:cNvSpPr>
          <p:nvPr>
            <p:ph type="title"/>
          </p:nvPr>
        </p:nvSpPr>
        <p:spPr/>
        <p:txBody>
          <a:bodyPr/>
          <a:lstStyle/>
          <a:p>
            <a:r>
              <a:rPr lang="de-DE"/>
              <a:t>Titelmasterformat durch Klicken bearbeiten</a:t>
            </a:r>
          </a:p>
        </p:txBody>
      </p:sp>
      <p:sp>
        <p:nvSpPr>
          <p:cNvPr id="20" name="Inhaltsplatzhalter 2"/>
          <p:cNvSpPr>
            <a:spLocks noGrp="1"/>
          </p:cNvSpPr>
          <p:nvPr>
            <p:ph sz="quarter" idx="16"/>
          </p:nvPr>
        </p:nvSpPr>
        <p:spPr>
          <a:xfrm>
            <a:off x="479425" y="3871913"/>
            <a:ext cx="2492375" cy="20796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p:cNvSpPr>
            <a:spLocks noGrp="1"/>
          </p:cNvSpPr>
          <p:nvPr>
            <p:ph sz="quarter" idx="17"/>
          </p:nvPr>
        </p:nvSpPr>
        <p:spPr>
          <a:xfrm>
            <a:off x="3335338" y="3871913"/>
            <a:ext cx="2492375" cy="20796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22" name="Inhaltsplatzhalter 2"/>
          <p:cNvSpPr>
            <a:spLocks noGrp="1"/>
          </p:cNvSpPr>
          <p:nvPr>
            <p:ph sz="quarter" idx="18"/>
          </p:nvPr>
        </p:nvSpPr>
        <p:spPr>
          <a:xfrm>
            <a:off x="6174601" y="3871913"/>
            <a:ext cx="2492375" cy="20796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Bildplatzhalter 3"/>
          <p:cNvSpPr>
            <a:spLocks noGrp="1"/>
          </p:cNvSpPr>
          <p:nvPr>
            <p:ph type="pic" sz="quarter" idx="19" hasCustomPrompt="1"/>
          </p:nvPr>
        </p:nvSpPr>
        <p:spPr>
          <a:xfrm>
            <a:off x="479424" y="1433234"/>
            <a:ext cx="2492375" cy="2086253"/>
          </a:xfrm>
        </p:spPr>
        <p:txBody>
          <a:bodyPr bIns="7020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14" name="Bildplatzhalter 3"/>
          <p:cNvSpPr>
            <a:spLocks noGrp="1"/>
          </p:cNvSpPr>
          <p:nvPr>
            <p:ph type="pic" sz="quarter" idx="20" hasCustomPrompt="1"/>
          </p:nvPr>
        </p:nvSpPr>
        <p:spPr>
          <a:xfrm>
            <a:off x="3335338" y="1433234"/>
            <a:ext cx="2492375" cy="2086253"/>
          </a:xfrm>
        </p:spPr>
        <p:txBody>
          <a:bodyPr bIns="7020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17" name="Bildplatzhalter 3"/>
          <p:cNvSpPr>
            <a:spLocks noGrp="1"/>
          </p:cNvSpPr>
          <p:nvPr>
            <p:ph type="pic" sz="quarter" idx="21" hasCustomPrompt="1"/>
          </p:nvPr>
        </p:nvSpPr>
        <p:spPr>
          <a:xfrm>
            <a:off x="6174601" y="1433234"/>
            <a:ext cx="2492375" cy="2086253"/>
          </a:xfrm>
        </p:spPr>
        <p:txBody>
          <a:bodyPr bIns="7020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Tree>
    <p:extLst>
      <p:ext uri="{BB962C8B-B14F-4D97-AF65-F5344CB8AC3E}">
        <p14:creationId xmlns:p14="http://schemas.microsoft.com/office/powerpoint/2010/main" val="4190100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Inhalt 6-teilig nur Bilder">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6E40B12-2404-7B4C-8568-8881B3BCBBE1}" type="slidenum">
              <a:rPr lang="de-DE" smtClean="0"/>
              <a:t>‹Nr.›</a:t>
            </a:fld>
            <a:endParaRPr lang="de-DE"/>
          </a:p>
        </p:txBody>
      </p:sp>
      <p:sp>
        <p:nvSpPr>
          <p:cNvPr id="16" name="Titel 15"/>
          <p:cNvSpPr>
            <a:spLocks noGrp="1"/>
          </p:cNvSpPr>
          <p:nvPr>
            <p:ph type="title"/>
          </p:nvPr>
        </p:nvSpPr>
        <p:spPr/>
        <p:txBody>
          <a:bodyPr/>
          <a:lstStyle/>
          <a:p>
            <a:r>
              <a:rPr lang="de-DE"/>
              <a:t>Titelmasterformat durch Klicken bearbeiten</a:t>
            </a:r>
          </a:p>
        </p:txBody>
      </p:sp>
      <p:sp>
        <p:nvSpPr>
          <p:cNvPr id="4" name="Bildplatzhalter 3"/>
          <p:cNvSpPr>
            <a:spLocks noGrp="1"/>
          </p:cNvSpPr>
          <p:nvPr>
            <p:ph type="pic" sz="quarter" idx="19" hasCustomPrompt="1"/>
          </p:nvPr>
        </p:nvSpPr>
        <p:spPr>
          <a:xfrm>
            <a:off x="479424" y="1433234"/>
            <a:ext cx="2492375" cy="2086253"/>
          </a:xfrm>
        </p:spPr>
        <p:txBody>
          <a:bodyPr bIns="7020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14" name="Bildplatzhalter 3"/>
          <p:cNvSpPr>
            <a:spLocks noGrp="1"/>
          </p:cNvSpPr>
          <p:nvPr>
            <p:ph type="pic" sz="quarter" idx="20" hasCustomPrompt="1"/>
          </p:nvPr>
        </p:nvSpPr>
        <p:spPr>
          <a:xfrm>
            <a:off x="3335338" y="1433234"/>
            <a:ext cx="2492375" cy="2086253"/>
          </a:xfrm>
        </p:spPr>
        <p:txBody>
          <a:bodyPr bIns="7020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17" name="Bildplatzhalter 3"/>
          <p:cNvSpPr>
            <a:spLocks noGrp="1"/>
          </p:cNvSpPr>
          <p:nvPr>
            <p:ph type="pic" sz="quarter" idx="21" hasCustomPrompt="1"/>
          </p:nvPr>
        </p:nvSpPr>
        <p:spPr>
          <a:xfrm>
            <a:off x="6174601" y="1433234"/>
            <a:ext cx="2492375" cy="2086253"/>
          </a:xfrm>
        </p:spPr>
        <p:txBody>
          <a:bodyPr bIns="7020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11" name="Bildplatzhalter 3"/>
          <p:cNvSpPr>
            <a:spLocks noGrp="1"/>
          </p:cNvSpPr>
          <p:nvPr>
            <p:ph type="pic" sz="quarter" idx="22" hasCustomPrompt="1"/>
          </p:nvPr>
        </p:nvSpPr>
        <p:spPr>
          <a:xfrm>
            <a:off x="479424" y="3882747"/>
            <a:ext cx="2492375" cy="2086253"/>
          </a:xfrm>
        </p:spPr>
        <p:txBody>
          <a:bodyPr bIns="7020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12" name="Bildplatzhalter 3"/>
          <p:cNvSpPr>
            <a:spLocks noGrp="1"/>
          </p:cNvSpPr>
          <p:nvPr>
            <p:ph type="pic" sz="quarter" idx="23" hasCustomPrompt="1"/>
          </p:nvPr>
        </p:nvSpPr>
        <p:spPr>
          <a:xfrm>
            <a:off x="3335338" y="3882747"/>
            <a:ext cx="2492375" cy="2086253"/>
          </a:xfrm>
        </p:spPr>
        <p:txBody>
          <a:bodyPr bIns="7020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
        <p:nvSpPr>
          <p:cNvPr id="13" name="Bildplatzhalter 3"/>
          <p:cNvSpPr>
            <a:spLocks noGrp="1"/>
          </p:cNvSpPr>
          <p:nvPr>
            <p:ph type="pic" sz="quarter" idx="24" hasCustomPrompt="1"/>
          </p:nvPr>
        </p:nvSpPr>
        <p:spPr>
          <a:xfrm>
            <a:off x="6174601" y="3882747"/>
            <a:ext cx="2492375" cy="2086253"/>
          </a:xfrm>
        </p:spPr>
        <p:txBody>
          <a:bodyPr bIns="702000" anchor="ctr" anchorCtr="0"/>
          <a:lstStyle>
            <a:lvl1pPr algn="ctr">
              <a:lnSpc>
                <a:spcPct val="100000"/>
              </a:lnSpc>
              <a:defRPr sz="1100" b="0" i="0">
                <a:solidFill>
                  <a:schemeClr val="bg1">
                    <a:lumMod val="75000"/>
                  </a:schemeClr>
                </a:solidFill>
              </a:defRPr>
            </a:lvl1pPr>
          </a:lstStyle>
          <a:p>
            <a:r>
              <a:rPr lang="de-DE" dirty="0"/>
              <a:t>Bild durch Klicken auf Symbol hinzufügen</a:t>
            </a:r>
            <a:endParaRPr lang="de-CH" dirty="0"/>
          </a:p>
        </p:txBody>
      </p:sp>
    </p:spTree>
    <p:extLst>
      <p:ext uri="{BB962C8B-B14F-4D97-AF65-F5344CB8AC3E}">
        <p14:creationId xmlns:p14="http://schemas.microsoft.com/office/powerpoint/2010/main" val="2461532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eere Folie">
    <p:spTree>
      <p:nvGrpSpPr>
        <p:cNvPr id="1" name=""/>
        <p:cNvGrpSpPr/>
        <p:nvPr/>
      </p:nvGrpSpPr>
      <p:grpSpPr>
        <a:xfrm>
          <a:off x="0" y="0"/>
          <a:ext cx="0" cy="0"/>
          <a:chOff x="0" y="0"/>
          <a:chExt cx="0" cy="0"/>
        </a:xfrm>
      </p:grpSpPr>
      <p:pic>
        <p:nvPicPr>
          <p:cNvPr id="5" name="Bild 4" descr="wvs_ppt_raster_v01-3spaltig.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7525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leere Folie">
    <p:spTree>
      <p:nvGrpSpPr>
        <p:cNvPr id="1" name=""/>
        <p:cNvGrpSpPr/>
        <p:nvPr/>
      </p:nvGrpSpPr>
      <p:grpSpPr>
        <a:xfrm>
          <a:off x="0" y="0"/>
          <a:ext cx="0" cy="0"/>
          <a:chOff x="0" y="0"/>
          <a:chExt cx="0" cy="0"/>
        </a:xfrm>
      </p:grpSpPr>
      <p:pic>
        <p:nvPicPr>
          <p:cNvPr id="3" name="Bild 2" descr="wvs_ppt_raster_v01-2spaltig.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978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22E0B4-E288-4394-86BC-C407EA0EBE78}"/>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de-CH"/>
          </a:p>
        </p:txBody>
      </p:sp>
      <p:sp>
        <p:nvSpPr>
          <p:cNvPr id="3" name="Textplatzhalter 2">
            <a:extLst>
              <a:ext uri="{FF2B5EF4-FFF2-40B4-BE49-F238E27FC236}">
                <a16:creationId xmlns:a16="http://schemas.microsoft.com/office/drawing/2014/main" id="{44D82D3E-052D-401D-8F95-26D774A38D0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E123EDC-D9E9-41DA-B82B-22C5543E0CFB}"/>
              </a:ext>
            </a:extLst>
          </p:cNvPr>
          <p:cNvSpPr>
            <a:spLocks noGrp="1"/>
          </p:cNvSpPr>
          <p:nvPr>
            <p:ph type="dt" sz="half" idx="10"/>
          </p:nvPr>
        </p:nvSpPr>
        <p:spPr/>
        <p:txBody>
          <a:bodyPr/>
          <a:lstStyle/>
          <a:p>
            <a:fld id="{80A254AC-8C58-4C89-9DB4-C23D71437D7A}" type="datetimeFigureOut">
              <a:rPr lang="de-CH" smtClean="0"/>
              <a:t>24.01.2023</a:t>
            </a:fld>
            <a:endParaRPr lang="de-CH"/>
          </a:p>
        </p:txBody>
      </p:sp>
      <p:sp>
        <p:nvSpPr>
          <p:cNvPr id="5" name="Fußzeilenplatzhalter 4">
            <a:extLst>
              <a:ext uri="{FF2B5EF4-FFF2-40B4-BE49-F238E27FC236}">
                <a16:creationId xmlns:a16="http://schemas.microsoft.com/office/drawing/2014/main" id="{B8A362DC-7F5C-4224-AE7A-13A0736DE1B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D6D5D584-2BC1-4589-B887-5291BC998280}"/>
              </a:ext>
            </a:extLst>
          </p:cNvPr>
          <p:cNvSpPr>
            <a:spLocks noGrp="1"/>
          </p:cNvSpPr>
          <p:nvPr>
            <p:ph type="sldNum" sz="quarter" idx="12"/>
          </p:nvPr>
        </p:nvSpPr>
        <p:spPr/>
        <p:txBody>
          <a:bodyPr/>
          <a:lstStyle/>
          <a:p>
            <a:fld id="{C915A2FE-9A40-4539-AE99-A8727029256D}" type="slidenum">
              <a:rPr lang="de-CH" smtClean="0"/>
              <a:t>‹Nr.›</a:t>
            </a:fld>
            <a:endParaRPr lang="de-CH"/>
          </a:p>
        </p:txBody>
      </p:sp>
    </p:spTree>
    <p:extLst>
      <p:ext uri="{BB962C8B-B14F-4D97-AF65-F5344CB8AC3E}">
        <p14:creationId xmlns:p14="http://schemas.microsoft.com/office/powerpoint/2010/main" val="686036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71600" y="3886200"/>
            <a:ext cx="6400800"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dirty="0"/>
          </a:p>
        </p:txBody>
      </p:sp>
      <p:sp>
        <p:nvSpPr>
          <p:cNvPr id="10" name="Titel 9"/>
          <p:cNvSpPr>
            <a:spLocks noGrp="1"/>
          </p:cNvSpPr>
          <p:nvPr>
            <p:ph type="title"/>
          </p:nvPr>
        </p:nvSpPr>
        <p:spPr>
          <a:xfrm>
            <a:off x="1371600" y="1988840"/>
            <a:ext cx="6400800" cy="1863080"/>
          </a:xfrm>
        </p:spPr>
        <p:txBody>
          <a:bodyPr/>
          <a:lstStyle>
            <a:lvl1pPr algn="l">
              <a:defRPr sz="3200"/>
            </a:lvl1pPr>
          </a:lstStyle>
          <a:p>
            <a:r>
              <a:rPr lang="de-DE"/>
              <a:t>Titelmasterformat durch Klicken bearbeiten</a:t>
            </a:r>
            <a:endParaRPr lang="de-CH"/>
          </a:p>
        </p:txBody>
      </p:sp>
      <p:sp>
        <p:nvSpPr>
          <p:cNvPr id="11" name="Datumsplatzhalter 10"/>
          <p:cNvSpPr>
            <a:spLocks noGrp="1"/>
          </p:cNvSpPr>
          <p:nvPr>
            <p:ph type="dt" sz="half" idx="10"/>
          </p:nvPr>
        </p:nvSpPr>
        <p:spPr>
          <a:ln>
            <a:noFill/>
          </a:ln>
        </p:spPr>
        <p:txBody>
          <a:bodyPr/>
          <a:lstStyle/>
          <a:p>
            <a:fld id="{5487E8A0-CD8C-48B1-A1EB-80FBE5FA106E}" type="datetime1">
              <a:rPr lang="de-CH" smtClean="0"/>
              <a:t>24.01.2023</a:t>
            </a:fld>
            <a:endParaRPr lang="de-CH"/>
          </a:p>
        </p:txBody>
      </p:sp>
      <p:sp>
        <p:nvSpPr>
          <p:cNvPr id="12" name="Fußzeilenplatzhalter 11"/>
          <p:cNvSpPr>
            <a:spLocks noGrp="1"/>
          </p:cNvSpPr>
          <p:nvPr>
            <p:ph type="ftr" sz="quarter" idx="11"/>
          </p:nvPr>
        </p:nvSpPr>
        <p:spPr>
          <a:ln>
            <a:noFill/>
          </a:ln>
        </p:spPr>
        <p:txBody>
          <a:bodyPr/>
          <a:lstStyle/>
          <a:p>
            <a:r>
              <a:rPr lang="de-CH"/>
              <a:t>... die junge alte Stadt</a:t>
            </a:r>
            <a:endParaRPr lang="de-CH" dirty="0"/>
          </a:p>
        </p:txBody>
      </p:sp>
      <p:sp>
        <p:nvSpPr>
          <p:cNvPr id="13" name="Foliennummernplatzhalter 12"/>
          <p:cNvSpPr>
            <a:spLocks noGrp="1"/>
          </p:cNvSpPr>
          <p:nvPr>
            <p:ph type="sldNum" sz="quarter" idx="12"/>
          </p:nvPr>
        </p:nvSpPr>
        <p:spPr>
          <a:ln>
            <a:noFill/>
          </a:ln>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45630209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marL="457200" indent="-457200">
              <a:buFont typeface="Arial" panose="020B0604020202020204" pitchFamily="34" charset="0"/>
              <a:buChar char="•"/>
              <a:defRPr/>
            </a:lvl1pPr>
            <a:lvl2pPr marL="742950" indent="-28575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714500" indent="-342900">
              <a:buFont typeface="Arial" panose="020B0604020202020204" pitchFamily="34" charset="0"/>
              <a:buChar char="•"/>
              <a:defRPr>
                <a:latin typeface="+mn-lt"/>
              </a:defRPr>
            </a:lvl4pPr>
            <a:lvl5pPr marL="2114550" indent="-285750">
              <a:buFont typeface="Arial" panose="020B0604020202020204" pitchFamily="34" charset="0"/>
              <a:buChar char="•"/>
              <a:defRPr sz="1800">
                <a:latin typeface="+mn-lt"/>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Titel 4"/>
          <p:cNvSpPr>
            <a:spLocks noGrp="1"/>
          </p:cNvSpPr>
          <p:nvPr>
            <p:ph type="title"/>
          </p:nvPr>
        </p:nvSpPr>
        <p:spPr/>
        <p:txBody>
          <a:bodyPr/>
          <a:lstStyle>
            <a:lvl1pPr algn="l">
              <a:defRPr/>
            </a:lvl1pPr>
          </a:lstStyle>
          <a:p>
            <a:r>
              <a:rPr lang="de-DE"/>
              <a:t>Titelmasterformat durch Klicken bearbeiten</a:t>
            </a:r>
            <a:endParaRPr lang="de-CH"/>
          </a:p>
        </p:txBody>
      </p:sp>
      <p:sp>
        <p:nvSpPr>
          <p:cNvPr id="11" name="Datumsplatzhalter 10"/>
          <p:cNvSpPr>
            <a:spLocks noGrp="1"/>
          </p:cNvSpPr>
          <p:nvPr>
            <p:ph type="dt" sz="half" idx="10"/>
          </p:nvPr>
        </p:nvSpPr>
        <p:spPr/>
        <p:txBody>
          <a:bodyPr/>
          <a:lstStyle/>
          <a:p>
            <a:fld id="{F6FF61D5-26F3-411F-9491-12C7E9F65172}" type="datetime1">
              <a:rPr lang="de-CH" smtClean="0"/>
              <a:t>24.01.2023</a:t>
            </a:fld>
            <a:endParaRPr lang="de-CH"/>
          </a:p>
        </p:txBody>
      </p:sp>
      <p:sp>
        <p:nvSpPr>
          <p:cNvPr id="12" name="Fußzeilenplatzhalter 11"/>
          <p:cNvSpPr>
            <a:spLocks noGrp="1"/>
          </p:cNvSpPr>
          <p:nvPr>
            <p:ph type="ftr" sz="quarter" idx="11"/>
          </p:nvPr>
        </p:nvSpPr>
        <p:spPr/>
        <p:txBody>
          <a:bodyPr/>
          <a:lstStyle/>
          <a:p>
            <a:r>
              <a:rPr lang="de-CH"/>
              <a:t>... die junge alte Stadt</a:t>
            </a:r>
            <a:endParaRPr lang="de-CH" dirty="0"/>
          </a:p>
        </p:txBody>
      </p:sp>
      <p:sp>
        <p:nvSpPr>
          <p:cNvPr id="13" name="Foliennummernplatzhalter 12"/>
          <p:cNvSpPr>
            <a:spLocks noGrp="1"/>
          </p:cNvSpPr>
          <p:nvPr>
            <p:ph type="sldNum" sz="quarter" idx="12"/>
          </p:nvPr>
        </p:nvSpPr>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50150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2924944"/>
            <a:ext cx="7772400" cy="1362075"/>
          </a:xfrm>
        </p:spPr>
        <p:txBody>
          <a:bodyPr anchor="t"/>
          <a:lstStyle>
            <a:lvl1pPr algn="l">
              <a:defRPr sz="4000" b="1" cap="none" baseline="0"/>
            </a:lvl1pPr>
          </a:lstStyle>
          <a:p>
            <a:r>
              <a:rPr lang="de-DE"/>
              <a:t>Titelmasterformat durch Klicken bearbeiten</a:t>
            </a:r>
            <a:endParaRPr lang="de-CH" dirty="0"/>
          </a:p>
        </p:txBody>
      </p:sp>
      <p:sp>
        <p:nvSpPr>
          <p:cNvPr id="3" name="Textplatzhalter 2"/>
          <p:cNvSpPr>
            <a:spLocks noGrp="1"/>
          </p:cNvSpPr>
          <p:nvPr>
            <p:ph type="body" idx="1"/>
          </p:nvPr>
        </p:nvSpPr>
        <p:spPr>
          <a:xfrm>
            <a:off x="722313" y="4293096"/>
            <a:ext cx="7772400" cy="1500187"/>
          </a:xfrm>
        </p:spPr>
        <p:txBody>
          <a:bodyPr anchor="t"/>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11" name="Datumsplatzhalter 10"/>
          <p:cNvSpPr>
            <a:spLocks noGrp="1"/>
          </p:cNvSpPr>
          <p:nvPr>
            <p:ph type="dt" sz="half" idx="10"/>
          </p:nvPr>
        </p:nvSpPr>
        <p:spPr/>
        <p:txBody>
          <a:bodyPr/>
          <a:lstStyle/>
          <a:p>
            <a:fld id="{8F68B833-CBE2-440C-80FE-EA578126602B}" type="datetime1">
              <a:rPr lang="de-CH" smtClean="0"/>
              <a:t>24.01.2023</a:t>
            </a:fld>
            <a:endParaRPr lang="de-CH"/>
          </a:p>
        </p:txBody>
      </p:sp>
      <p:sp>
        <p:nvSpPr>
          <p:cNvPr id="12" name="Fußzeilenplatzhalter 11"/>
          <p:cNvSpPr>
            <a:spLocks noGrp="1"/>
          </p:cNvSpPr>
          <p:nvPr>
            <p:ph type="ftr" sz="quarter" idx="11"/>
          </p:nvPr>
        </p:nvSpPr>
        <p:spPr/>
        <p:txBody>
          <a:bodyPr/>
          <a:lstStyle/>
          <a:p>
            <a:r>
              <a:rPr lang="de-CH"/>
              <a:t>... die junge alte Stadt</a:t>
            </a:r>
            <a:endParaRPr lang="de-CH" dirty="0"/>
          </a:p>
        </p:txBody>
      </p:sp>
      <p:sp>
        <p:nvSpPr>
          <p:cNvPr id="13" name="Foliennummernplatzhalter 12"/>
          <p:cNvSpPr>
            <a:spLocks noGrp="1"/>
          </p:cNvSpPr>
          <p:nvPr>
            <p:ph type="sldNum" sz="quarter" idx="12"/>
          </p:nvPr>
        </p:nvSpPr>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951686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marL="457200" indent="-457200">
              <a:buFont typeface="Arial" panose="020B0604020202020204" pitchFamily="34" charset="0"/>
              <a:buChar char="•"/>
              <a:defRPr sz="2800"/>
            </a:lvl1pPr>
            <a:lvl2pPr marL="800100" indent="-342900">
              <a:buFont typeface="Arial" panose="020B0604020202020204" pitchFamily="34" charset="0"/>
              <a:buChar char="•"/>
              <a:defRPr sz="2400">
                <a:latin typeface="+mn-lt"/>
              </a:defRPr>
            </a:lvl2pPr>
            <a:lvl3pPr marL="1257300" indent="-342900">
              <a:buFont typeface="Arial" panose="020B0604020202020204" pitchFamily="34" charset="0"/>
              <a:buChar char="•"/>
              <a:defRPr sz="2000">
                <a:latin typeface="+mn-lt"/>
              </a:defRPr>
            </a:lvl3pPr>
            <a:lvl4pPr marL="1657350" indent="-285750">
              <a:buFont typeface="Arial" panose="020B0604020202020204" pitchFamily="34" charset="0"/>
              <a:buChar char="•"/>
              <a:defRPr sz="1800">
                <a:latin typeface="+mn-lt"/>
              </a:defRPr>
            </a:lvl4pPr>
            <a:lvl5pPr marL="2114550" indent="-285750">
              <a:buFont typeface="Arial" panose="020B0604020202020204" pitchFamily="34" charset="0"/>
              <a:buChar char="•"/>
              <a:defRPr sz="1800">
                <a:latin typeface="+mn-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Inhaltsplatzhalter 3"/>
          <p:cNvSpPr>
            <a:spLocks noGrp="1"/>
          </p:cNvSpPr>
          <p:nvPr>
            <p:ph sz="half" idx="2"/>
          </p:nvPr>
        </p:nvSpPr>
        <p:spPr>
          <a:xfrm>
            <a:off x="4648200" y="1600200"/>
            <a:ext cx="4038600" cy="4525963"/>
          </a:xfrm>
        </p:spPr>
        <p:txBody>
          <a:bodyPr/>
          <a:lstStyle>
            <a:lvl1pPr marL="457200" indent="-457200">
              <a:buFont typeface="Arial" panose="020B0604020202020204" pitchFamily="34" charset="0"/>
              <a:buChar char="•"/>
              <a:defRPr sz="2800"/>
            </a:lvl1pPr>
            <a:lvl2pPr marL="800100" indent="-342900">
              <a:buFont typeface="Arial" panose="020B0604020202020204" pitchFamily="34" charset="0"/>
              <a:buChar char="•"/>
              <a:defRPr sz="2400">
                <a:latin typeface="+mn-lt"/>
              </a:defRPr>
            </a:lvl2pPr>
            <a:lvl3pPr marL="1257300" indent="-342900">
              <a:buFont typeface="Arial" panose="020B0604020202020204" pitchFamily="34" charset="0"/>
              <a:buChar char="•"/>
              <a:defRPr sz="2000">
                <a:latin typeface="+mn-lt"/>
              </a:defRPr>
            </a:lvl3pPr>
            <a:lvl4pPr marL="1657350" indent="-285750">
              <a:buFont typeface="Arial" panose="020B0604020202020204" pitchFamily="34" charset="0"/>
              <a:buChar char="•"/>
              <a:defRPr sz="1800">
                <a:latin typeface="+mn-lt"/>
              </a:defRPr>
            </a:lvl4pPr>
            <a:lvl5pPr marL="2114550" indent="-285750">
              <a:buFont typeface="Arial" panose="020B0604020202020204" pitchFamily="34" charset="0"/>
              <a:buChar char="•"/>
              <a:defRPr sz="1800">
                <a:latin typeface="+mn-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Datumsplatzhalter 7"/>
          <p:cNvSpPr>
            <a:spLocks noGrp="1"/>
          </p:cNvSpPr>
          <p:nvPr>
            <p:ph type="dt" sz="half" idx="10"/>
          </p:nvPr>
        </p:nvSpPr>
        <p:spPr/>
        <p:txBody>
          <a:bodyPr/>
          <a:lstStyle/>
          <a:p>
            <a:fld id="{CF409BD7-5F80-49B7-A9E3-3B48588EA353}" type="datetime1">
              <a:rPr lang="de-CH" smtClean="0"/>
              <a:t>24.01.2023</a:t>
            </a:fld>
            <a:endParaRPr lang="de-CH"/>
          </a:p>
        </p:txBody>
      </p:sp>
      <p:sp>
        <p:nvSpPr>
          <p:cNvPr id="9" name="Fußzeilenplatzhalter 8"/>
          <p:cNvSpPr>
            <a:spLocks noGrp="1"/>
          </p:cNvSpPr>
          <p:nvPr>
            <p:ph type="ftr" sz="quarter" idx="11"/>
          </p:nvPr>
        </p:nvSpPr>
        <p:spPr/>
        <p:txBody>
          <a:bodyPr/>
          <a:lstStyle/>
          <a:p>
            <a:r>
              <a:rPr lang="de-CH"/>
              <a:t>... die junge alte Stadt</a:t>
            </a:r>
            <a:endParaRPr lang="de-CH" dirty="0"/>
          </a:p>
        </p:txBody>
      </p:sp>
      <p:sp>
        <p:nvSpPr>
          <p:cNvPr id="10" name="Foliennummernplatzhalter 9"/>
          <p:cNvSpPr>
            <a:spLocks noGrp="1"/>
          </p:cNvSpPr>
          <p:nvPr>
            <p:ph type="sldNum" sz="quarter" idx="12"/>
          </p:nvPr>
        </p:nvSpPr>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4209716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de-DE"/>
              <a:t>Titelmasterformat durch Klicken bearbeiten</a:t>
            </a:r>
            <a:endParaRPr lang="de-CH"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buFont typeface="Arial" panose="020B0604020202020204" pitchFamily="34" charset="0"/>
              <a:buChar char="•"/>
              <a:defRPr sz="2400">
                <a:latin typeface="+mn-lt"/>
              </a:defRPr>
            </a:lvl1pPr>
            <a:lvl2pPr marL="800100" indent="-342900">
              <a:buFont typeface="Arial" panose="020B0604020202020204" pitchFamily="34" charset="0"/>
              <a:buChar char="•"/>
              <a:defRPr sz="2000">
                <a:latin typeface="+mn-lt"/>
              </a:defRPr>
            </a:lvl2pPr>
            <a:lvl3pPr marL="1200150" indent="-285750">
              <a:buFont typeface="Arial" panose="020B0604020202020204" pitchFamily="34" charset="0"/>
              <a:buChar char="•"/>
              <a:defRPr sz="1800">
                <a:latin typeface="+mn-lt"/>
              </a:defRPr>
            </a:lvl3pPr>
            <a:lvl4pPr marL="1657350" indent="-285750">
              <a:buFont typeface="Arial" panose="020B0604020202020204" pitchFamily="34" charset="0"/>
              <a:buChar char="•"/>
              <a:defRPr sz="1600">
                <a:latin typeface="+mn-lt"/>
              </a:defRPr>
            </a:lvl4pPr>
            <a:lvl5pPr marL="2114550" indent="-285750">
              <a:buFont typeface="Arial" panose="020B0604020202020204" pitchFamily="34" charset="0"/>
              <a:buChar char="•"/>
              <a:defRPr sz="1600">
                <a:latin typeface="+mn-lt"/>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buFont typeface="Arial" panose="020B0604020202020204" pitchFamily="34" charset="0"/>
              <a:buChar char="•"/>
              <a:defRPr sz="2400">
                <a:latin typeface="+mn-lt"/>
              </a:defRPr>
            </a:lvl1pPr>
            <a:lvl2pPr marL="800100" indent="-342900">
              <a:buFont typeface="Arial" panose="020B0604020202020204" pitchFamily="34" charset="0"/>
              <a:buChar char="•"/>
              <a:defRPr sz="2000">
                <a:latin typeface="+mn-lt"/>
              </a:defRPr>
            </a:lvl2pPr>
            <a:lvl3pPr marL="1200150" indent="-285750">
              <a:buFont typeface="Arial" panose="020B0604020202020204" pitchFamily="34" charset="0"/>
              <a:buChar char="•"/>
              <a:defRPr sz="1800">
                <a:latin typeface="+mn-lt"/>
              </a:defRPr>
            </a:lvl3pPr>
            <a:lvl4pPr marL="1657350" indent="-285750">
              <a:buFont typeface="Arial" panose="020B0604020202020204" pitchFamily="34" charset="0"/>
              <a:buChar char="•"/>
              <a:defRPr sz="1600">
                <a:latin typeface="+mn-lt"/>
              </a:defRPr>
            </a:lvl4pPr>
            <a:lvl5pPr marL="2114550" indent="-285750">
              <a:buFont typeface="Arial" panose="020B0604020202020204" pitchFamily="34" charset="0"/>
              <a:buChar char="•"/>
              <a:defRPr sz="1600">
                <a:latin typeface="+mn-lt"/>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0" name="Datumsplatzhalter 9"/>
          <p:cNvSpPr>
            <a:spLocks noGrp="1"/>
          </p:cNvSpPr>
          <p:nvPr>
            <p:ph type="dt" sz="half" idx="10"/>
          </p:nvPr>
        </p:nvSpPr>
        <p:spPr/>
        <p:txBody>
          <a:bodyPr/>
          <a:lstStyle/>
          <a:p>
            <a:fld id="{185B00FC-F28D-4605-8AD1-47ADCE4222D7}" type="datetime1">
              <a:rPr lang="de-CH" smtClean="0"/>
              <a:t>24.01.2023</a:t>
            </a:fld>
            <a:endParaRPr lang="de-CH"/>
          </a:p>
        </p:txBody>
      </p:sp>
      <p:sp>
        <p:nvSpPr>
          <p:cNvPr id="11" name="Fußzeilenplatzhalter 10"/>
          <p:cNvSpPr>
            <a:spLocks noGrp="1"/>
          </p:cNvSpPr>
          <p:nvPr>
            <p:ph type="ftr" sz="quarter" idx="11"/>
          </p:nvPr>
        </p:nvSpPr>
        <p:spPr/>
        <p:txBody>
          <a:bodyPr/>
          <a:lstStyle/>
          <a:p>
            <a:r>
              <a:rPr lang="de-CH"/>
              <a:t>... die junge alte Stadt</a:t>
            </a:r>
            <a:endParaRPr lang="de-CH" dirty="0"/>
          </a:p>
        </p:txBody>
      </p:sp>
      <p:sp>
        <p:nvSpPr>
          <p:cNvPr id="12" name="Foliennummernplatzhalter 11"/>
          <p:cNvSpPr>
            <a:spLocks noGrp="1"/>
          </p:cNvSpPr>
          <p:nvPr>
            <p:ph type="sldNum" sz="quarter" idx="12"/>
          </p:nvPr>
        </p:nvSpPr>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3117229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de-DE"/>
              <a:t>Titelmasterformat durch Klicken bearbeiten</a:t>
            </a:r>
            <a:endParaRPr lang="de-CH" dirty="0"/>
          </a:p>
        </p:txBody>
      </p:sp>
      <p:sp>
        <p:nvSpPr>
          <p:cNvPr id="6" name="Datumsplatzhalter 5"/>
          <p:cNvSpPr>
            <a:spLocks noGrp="1"/>
          </p:cNvSpPr>
          <p:nvPr>
            <p:ph type="dt" sz="half" idx="10"/>
          </p:nvPr>
        </p:nvSpPr>
        <p:spPr/>
        <p:txBody>
          <a:bodyPr/>
          <a:lstStyle/>
          <a:p>
            <a:fld id="{6AD003BE-94F9-43CD-BD72-A0D7805DBFDA}" type="datetime1">
              <a:rPr lang="de-CH" smtClean="0"/>
              <a:t>24.01.2023</a:t>
            </a:fld>
            <a:endParaRPr lang="de-CH"/>
          </a:p>
        </p:txBody>
      </p:sp>
      <p:sp>
        <p:nvSpPr>
          <p:cNvPr id="7" name="Fußzeilenplatzhalter 6"/>
          <p:cNvSpPr>
            <a:spLocks noGrp="1"/>
          </p:cNvSpPr>
          <p:nvPr>
            <p:ph type="ftr" sz="quarter" idx="11"/>
          </p:nvPr>
        </p:nvSpPr>
        <p:spPr/>
        <p:txBody>
          <a:bodyPr/>
          <a:lstStyle/>
          <a:p>
            <a:r>
              <a:rPr lang="de-CH"/>
              <a:t>... die junge alte Stadt</a:t>
            </a:r>
            <a:endParaRPr lang="de-CH" dirty="0"/>
          </a:p>
        </p:txBody>
      </p:sp>
      <p:sp>
        <p:nvSpPr>
          <p:cNvPr id="8" name="Foliennummernplatzhalter 7"/>
          <p:cNvSpPr>
            <a:spLocks noGrp="1"/>
          </p:cNvSpPr>
          <p:nvPr>
            <p:ph type="sldNum" sz="quarter" idx="12"/>
          </p:nvPr>
        </p:nvSpPr>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3804396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C9DD92F0-0426-4DFE-B176-857D77E92A4C}" type="datetime1">
              <a:rPr lang="de-CH" smtClean="0"/>
              <a:t>24.01.2023</a:t>
            </a:fld>
            <a:endParaRPr lang="de-CH"/>
          </a:p>
        </p:txBody>
      </p:sp>
      <p:sp>
        <p:nvSpPr>
          <p:cNvPr id="6" name="Fußzeilenplatzhalter 5"/>
          <p:cNvSpPr>
            <a:spLocks noGrp="1"/>
          </p:cNvSpPr>
          <p:nvPr>
            <p:ph type="ftr" sz="quarter" idx="11"/>
          </p:nvPr>
        </p:nvSpPr>
        <p:spPr/>
        <p:txBody>
          <a:bodyPr/>
          <a:lstStyle/>
          <a:p>
            <a:r>
              <a:rPr lang="de-CH"/>
              <a:t>... die junge alte Stadt</a:t>
            </a:r>
            <a:endParaRPr lang="de-CH" dirty="0"/>
          </a:p>
        </p:txBody>
      </p:sp>
      <p:sp>
        <p:nvSpPr>
          <p:cNvPr id="7" name="Foliennummernplatzhalter 6"/>
          <p:cNvSpPr>
            <a:spLocks noGrp="1"/>
          </p:cNvSpPr>
          <p:nvPr>
            <p:ph type="sldNum" sz="quarter" idx="12"/>
          </p:nvPr>
        </p:nvSpPr>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367300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0">
                <a:latin typeface="Agfa Rotis Sans Serif ExBd" panose="02000803000000000004" pitchFamily="2" charset="0"/>
              </a:defRPr>
            </a:lvl1pPr>
          </a:lstStyle>
          <a:p>
            <a:r>
              <a:rPr lang="de-DE"/>
              <a:t>Titelmasterformat durch Klicken bearbeiten</a:t>
            </a:r>
            <a:endParaRPr lang="de-CH" dirty="0"/>
          </a:p>
        </p:txBody>
      </p:sp>
      <p:sp>
        <p:nvSpPr>
          <p:cNvPr id="3" name="Inhaltsplatzhalter 2"/>
          <p:cNvSpPr>
            <a:spLocks noGrp="1"/>
          </p:cNvSpPr>
          <p:nvPr>
            <p:ph idx="1"/>
          </p:nvPr>
        </p:nvSpPr>
        <p:spPr>
          <a:xfrm>
            <a:off x="3575050" y="273050"/>
            <a:ext cx="5111750" cy="5853113"/>
          </a:xfrm>
        </p:spPr>
        <p:txBody>
          <a:bodyPr/>
          <a:lstStyle>
            <a:lvl1pPr marL="457200" indent="-457200">
              <a:buFont typeface="Arial" panose="020B0604020202020204" pitchFamily="34" charset="0"/>
              <a:buChar char="•"/>
              <a:defRPr sz="3200">
                <a:latin typeface="+mn-lt"/>
              </a:defRPr>
            </a:lvl1pPr>
            <a:lvl2pPr marL="914400" indent="-457200">
              <a:buFont typeface="Arial" panose="020B0604020202020204" pitchFamily="34" charset="0"/>
              <a:buChar char="•"/>
              <a:defRPr sz="2800">
                <a:latin typeface="+mn-lt"/>
              </a:defRPr>
            </a:lvl2pPr>
            <a:lvl3pPr marL="1257300" indent="-342900">
              <a:buFont typeface="Arial" panose="020B0604020202020204" pitchFamily="34" charset="0"/>
              <a:buChar char="•"/>
              <a:defRPr sz="2400">
                <a:latin typeface="+mn-lt"/>
              </a:defRPr>
            </a:lvl3pPr>
            <a:lvl4pPr marL="1714500" indent="-342900">
              <a:buFont typeface="Arial" panose="020B0604020202020204" pitchFamily="34" charset="0"/>
              <a:buChar char="•"/>
              <a:defRPr sz="2000">
                <a:latin typeface="+mn-lt"/>
              </a:defRPr>
            </a:lvl4pPr>
            <a:lvl5pPr marL="2171700" indent="-342900">
              <a:buFont typeface="Arial" panose="020B0604020202020204" pitchFamily="34" charset="0"/>
              <a:buChar char="•"/>
              <a:defRPr sz="2000">
                <a:latin typeface="+mn-lt"/>
              </a:defRPr>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8" name="Datumsplatzhalter 7"/>
          <p:cNvSpPr>
            <a:spLocks noGrp="1"/>
          </p:cNvSpPr>
          <p:nvPr>
            <p:ph type="dt" sz="half" idx="10"/>
          </p:nvPr>
        </p:nvSpPr>
        <p:spPr/>
        <p:txBody>
          <a:bodyPr/>
          <a:lstStyle/>
          <a:p>
            <a:fld id="{403ADAE1-D299-4338-B922-1B637F893678}" type="datetime1">
              <a:rPr lang="de-CH" smtClean="0"/>
              <a:t>24.01.2023</a:t>
            </a:fld>
            <a:endParaRPr lang="de-CH"/>
          </a:p>
        </p:txBody>
      </p:sp>
      <p:sp>
        <p:nvSpPr>
          <p:cNvPr id="9" name="Fußzeilenplatzhalter 8"/>
          <p:cNvSpPr>
            <a:spLocks noGrp="1"/>
          </p:cNvSpPr>
          <p:nvPr>
            <p:ph type="ftr" sz="quarter" idx="11"/>
          </p:nvPr>
        </p:nvSpPr>
        <p:spPr/>
        <p:txBody>
          <a:bodyPr/>
          <a:lstStyle/>
          <a:p>
            <a:r>
              <a:rPr lang="de-CH"/>
              <a:t>... die junge alte Stadt</a:t>
            </a:r>
            <a:endParaRPr lang="de-CH" dirty="0"/>
          </a:p>
        </p:txBody>
      </p:sp>
      <p:sp>
        <p:nvSpPr>
          <p:cNvPr id="10" name="Foliennummernplatzhalter 9"/>
          <p:cNvSpPr>
            <a:spLocks noGrp="1"/>
          </p:cNvSpPr>
          <p:nvPr>
            <p:ph type="sldNum" sz="quarter" idx="12"/>
          </p:nvPr>
        </p:nvSpPr>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3601860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CH"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8" name="Datumsplatzhalter 7"/>
          <p:cNvSpPr>
            <a:spLocks noGrp="1"/>
          </p:cNvSpPr>
          <p:nvPr>
            <p:ph type="dt" sz="half" idx="10"/>
          </p:nvPr>
        </p:nvSpPr>
        <p:spPr/>
        <p:txBody>
          <a:bodyPr/>
          <a:lstStyle/>
          <a:p>
            <a:fld id="{1C8200B5-A884-4920-84CA-5CAEB0D0FF96}" type="datetime1">
              <a:rPr lang="de-CH" smtClean="0"/>
              <a:t>24.01.2023</a:t>
            </a:fld>
            <a:endParaRPr lang="de-CH"/>
          </a:p>
        </p:txBody>
      </p:sp>
      <p:sp>
        <p:nvSpPr>
          <p:cNvPr id="9" name="Fußzeilenplatzhalter 8"/>
          <p:cNvSpPr>
            <a:spLocks noGrp="1"/>
          </p:cNvSpPr>
          <p:nvPr>
            <p:ph type="ftr" sz="quarter" idx="11"/>
          </p:nvPr>
        </p:nvSpPr>
        <p:spPr/>
        <p:txBody>
          <a:bodyPr/>
          <a:lstStyle/>
          <a:p>
            <a:r>
              <a:rPr lang="de-CH"/>
              <a:t>... die junge alte Stadt</a:t>
            </a:r>
            <a:endParaRPr lang="de-CH" dirty="0"/>
          </a:p>
        </p:txBody>
      </p:sp>
      <p:sp>
        <p:nvSpPr>
          <p:cNvPr id="10" name="Foliennummernplatzhalter 9"/>
          <p:cNvSpPr>
            <a:spLocks noGrp="1"/>
          </p:cNvSpPr>
          <p:nvPr>
            <p:ph type="sldNum" sz="quarter" idx="12"/>
          </p:nvPr>
        </p:nvSpPr>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1252220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de-DE"/>
              <a:t>Titelmasterformat durch Klicken bearbeiten</a:t>
            </a:r>
            <a:endParaRPr lang="de-CH" dirty="0"/>
          </a:p>
        </p:txBody>
      </p:sp>
      <p:sp>
        <p:nvSpPr>
          <p:cNvPr id="3" name="Vertikaler Textplatzhalter 2"/>
          <p:cNvSpPr>
            <a:spLocks noGrp="1"/>
          </p:cNvSpPr>
          <p:nvPr>
            <p:ph type="body" orient="vert" idx="1"/>
          </p:nvPr>
        </p:nvSpPr>
        <p:spPr/>
        <p:txBody>
          <a:bodyPr vert="eaVert"/>
          <a:lstStyle>
            <a:lvl1pPr marL="457200" indent="-457200">
              <a:buFont typeface="Arial" panose="020B0604020202020204" pitchFamily="34" charset="0"/>
              <a:buChar char="•"/>
              <a:defRPr>
                <a:latin typeface="+mn-lt"/>
              </a:defRPr>
            </a:lvl1pPr>
            <a:lvl2pPr marL="914400" indent="-457200">
              <a:buFont typeface="Arial" panose="020B0604020202020204" pitchFamily="34" charset="0"/>
              <a:buChar char="•"/>
              <a:defRPr>
                <a:latin typeface="+mn-lt"/>
              </a:defRPr>
            </a:lvl2pPr>
            <a:lvl3pPr marL="1257300" indent="-342900">
              <a:buFont typeface="Arial" panose="020B0604020202020204" pitchFamily="34" charset="0"/>
              <a:buChar char="•"/>
              <a:defRPr>
                <a:latin typeface="+mn-lt"/>
              </a:defRPr>
            </a:lvl3pPr>
            <a:lvl4pPr marL="1714500" indent="-342900">
              <a:buFont typeface="Arial" panose="020B0604020202020204" pitchFamily="34" charset="0"/>
              <a:buChar char="•"/>
              <a:defRPr>
                <a:latin typeface="+mn-lt"/>
              </a:defRPr>
            </a:lvl4pPr>
            <a:lvl5pPr marL="2171700" indent="-342900">
              <a:buFont typeface="Arial" panose="020B0604020202020204" pitchFamily="34" charset="0"/>
              <a:buChar char="•"/>
              <a:defRPr>
                <a:latin typeface="+mn-lt"/>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Datumsplatzhalter 6"/>
          <p:cNvSpPr>
            <a:spLocks noGrp="1"/>
          </p:cNvSpPr>
          <p:nvPr>
            <p:ph type="dt" sz="half" idx="10"/>
          </p:nvPr>
        </p:nvSpPr>
        <p:spPr/>
        <p:txBody>
          <a:bodyPr/>
          <a:lstStyle/>
          <a:p>
            <a:fld id="{2B4E8CDD-23C0-4483-AB7D-BE33A9B92025}" type="datetime1">
              <a:rPr lang="de-CH" smtClean="0"/>
              <a:t>24.01.2023</a:t>
            </a:fld>
            <a:endParaRPr lang="de-CH"/>
          </a:p>
        </p:txBody>
      </p:sp>
      <p:sp>
        <p:nvSpPr>
          <p:cNvPr id="8" name="Fußzeilenplatzhalter 7"/>
          <p:cNvSpPr>
            <a:spLocks noGrp="1"/>
          </p:cNvSpPr>
          <p:nvPr>
            <p:ph type="ftr" sz="quarter" idx="11"/>
          </p:nvPr>
        </p:nvSpPr>
        <p:spPr/>
        <p:txBody>
          <a:bodyPr/>
          <a:lstStyle/>
          <a:p>
            <a:r>
              <a:rPr lang="de-CH"/>
              <a:t>... die junge alte Stadt</a:t>
            </a:r>
            <a:endParaRPr lang="de-CH" dirty="0"/>
          </a:p>
        </p:txBody>
      </p:sp>
      <p:sp>
        <p:nvSpPr>
          <p:cNvPr id="9" name="Foliennummernplatzhalter 8"/>
          <p:cNvSpPr>
            <a:spLocks noGrp="1"/>
          </p:cNvSpPr>
          <p:nvPr>
            <p:ph type="sldNum" sz="quarter" idx="12"/>
          </p:nvPr>
        </p:nvSpPr>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154563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76091E-60B9-4A3F-A06E-F9CBC37C284D}"/>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E256A448-3E89-4725-8B40-01D3C8B8CA21}"/>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719D8A8E-B823-4A69-92C9-F571513695F5}"/>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922E00D9-2D78-4C03-A8B8-9EA25E34D5CC}"/>
              </a:ext>
            </a:extLst>
          </p:cNvPr>
          <p:cNvSpPr>
            <a:spLocks noGrp="1"/>
          </p:cNvSpPr>
          <p:nvPr>
            <p:ph type="dt" sz="half" idx="10"/>
          </p:nvPr>
        </p:nvSpPr>
        <p:spPr/>
        <p:txBody>
          <a:bodyPr/>
          <a:lstStyle/>
          <a:p>
            <a:fld id="{80A254AC-8C58-4C89-9DB4-C23D71437D7A}" type="datetimeFigureOut">
              <a:rPr lang="de-CH" smtClean="0"/>
              <a:t>24.01.2023</a:t>
            </a:fld>
            <a:endParaRPr lang="de-CH"/>
          </a:p>
        </p:txBody>
      </p:sp>
      <p:sp>
        <p:nvSpPr>
          <p:cNvPr id="6" name="Fußzeilenplatzhalter 5">
            <a:extLst>
              <a:ext uri="{FF2B5EF4-FFF2-40B4-BE49-F238E27FC236}">
                <a16:creationId xmlns:a16="http://schemas.microsoft.com/office/drawing/2014/main" id="{E4DBC88C-C8A6-4507-A8DB-34F794CC71AB}"/>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03F2A58B-CE68-4C3E-8ADD-32941B30D7D2}"/>
              </a:ext>
            </a:extLst>
          </p:cNvPr>
          <p:cNvSpPr>
            <a:spLocks noGrp="1"/>
          </p:cNvSpPr>
          <p:nvPr>
            <p:ph type="sldNum" sz="quarter" idx="12"/>
          </p:nvPr>
        </p:nvSpPr>
        <p:spPr/>
        <p:txBody>
          <a:bodyPr/>
          <a:lstStyle/>
          <a:p>
            <a:fld id="{C915A2FE-9A40-4539-AE99-A8727029256D}" type="slidenum">
              <a:rPr lang="de-CH" smtClean="0"/>
              <a:t>‹Nr.›</a:t>
            </a:fld>
            <a:endParaRPr lang="de-CH"/>
          </a:p>
        </p:txBody>
      </p:sp>
    </p:spTree>
    <p:extLst>
      <p:ext uri="{BB962C8B-B14F-4D97-AF65-F5344CB8AC3E}">
        <p14:creationId xmlns:p14="http://schemas.microsoft.com/office/powerpoint/2010/main" val="211912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628800"/>
            <a:ext cx="2057400" cy="4497363"/>
          </a:xfrm>
        </p:spPr>
        <p:txBody>
          <a:bodyPr vert="eaVert"/>
          <a:lstStyle>
            <a:lvl1pPr algn="l">
              <a:defRPr/>
            </a:lvl1pPr>
          </a:lstStyle>
          <a:p>
            <a:r>
              <a:rPr lang="de-DE"/>
              <a:t>Titelmasterformat durch Klicken bearbeiten</a:t>
            </a:r>
            <a:endParaRPr lang="de-CH" dirty="0"/>
          </a:p>
        </p:txBody>
      </p:sp>
      <p:sp>
        <p:nvSpPr>
          <p:cNvPr id="3" name="Vertikaler Textplatzhalter 2"/>
          <p:cNvSpPr>
            <a:spLocks noGrp="1"/>
          </p:cNvSpPr>
          <p:nvPr>
            <p:ph type="body" orient="vert" idx="1"/>
          </p:nvPr>
        </p:nvSpPr>
        <p:spPr>
          <a:xfrm>
            <a:off x="457200" y="274638"/>
            <a:ext cx="6019800" cy="5851525"/>
          </a:xfrm>
        </p:spPr>
        <p:txBody>
          <a:bodyPr vert="eaVert"/>
          <a:lstStyle>
            <a:lvl1pPr marL="457200" indent="-457200">
              <a:buFont typeface="Arial" panose="020B0604020202020204" pitchFamily="34" charset="0"/>
              <a:buChar char="•"/>
              <a:defRPr>
                <a:latin typeface="+mn-lt"/>
              </a:defRPr>
            </a:lvl1pPr>
            <a:lvl2pPr marL="914400" indent="-457200">
              <a:buFont typeface="Arial" panose="020B0604020202020204" pitchFamily="34" charset="0"/>
              <a:buChar char="•"/>
              <a:defRPr>
                <a:latin typeface="+mn-lt"/>
              </a:defRPr>
            </a:lvl2pPr>
            <a:lvl3pPr marL="1257300" indent="-342900">
              <a:buFont typeface="Arial" panose="020B0604020202020204" pitchFamily="34" charset="0"/>
              <a:buChar char="•"/>
              <a:defRPr>
                <a:latin typeface="+mn-lt"/>
              </a:defRPr>
            </a:lvl3pPr>
            <a:lvl4pPr marL="1714500" indent="-342900">
              <a:buFont typeface="Arial" panose="020B0604020202020204" pitchFamily="34" charset="0"/>
              <a:buChar char="•"/>
              <a:defRPr>
                <a:latin typeface="+mn-lt"/>
              </a:defRPr>
            </a:lvl4pPr>
            <a:lvl5pPr marL="2171700" indent="-342900">
              <a:buFont typeface="Arial" panose="020B0604020202020204" pitchFamily="34" charset="0"/>
              <a:buChar char="•"/>
              <a:defRPr>
                <a:latin typeface="+mn-lt"/>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Datumsplatzhalter 6"/>
          <p:cNvSpPr>
            <a:spLocks noGrp="1"/>
          </p:cNvSpPr>
          <p:nvPr>
            <p:ph type="dt" sz="half" idx="10"/>
          </p:nvPr>
        </p:nvSpPr>
        <p:spPr/>
        <p:txBody>
          <a:bodyPr/>
          <a:lstStyle/>
          <a:p>
            <a:fld id="{A66008D6-C702-4CA3-AFBD-32691CB1BD80}" type="datetime1">
              <a:rPr lang="de-CH" smtClean="0"/>
              <a:t>24.01.2023</a:t>
            </a:fld>
            <a:endParaRPr lang="de-CH"/>
          </a:p>
        </p:txBody>
      </p:sp>
      <p:sp>
        <p:nvSpPr>
          <p:cNvPr id="8" name="Fußzeilenplatzhalter 7"/>
          <p:cNvSpPr>
            <a:spLocks noGrp="1"/>
          </p:cNvSpPr>
          <p:nvPr>
            <p:ph type="ftr" sz="quarter" idx="11"/>
          </p:nvPr>
        </p:nvSpPr>
        <p:spPr/>
        <p:txBody>
          <a:bodyPr/>
          <a:lstStyle/>
          <a:p>
            <a:r>
              <a:rPr lang="de-CH"/>
              <a:t>... die junge alte Stadt</a:t>
            </a:r>
            <a:endParaRPr lang="de-CH" dirty="0"/>
          </a:p>
        </p:txBody>
      </p:sp>
      <p:sp>
        <p:nvSpPr>
          <p:cNvPr id="9" name="Foliennummernplatzhalter 8"/>
          <p:cNvSpPr>
            <a:spLocks noGrp="1"/>
          </p:cNvSpPr>
          <p:nvPr>
            <p:ph type="sldNum" sz="quarter" idx="12"/>
          </p:nvPr>
        </p:nvSpPr>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4122074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lgn="l">
              <a:defRPr>
                <a:latin typeface="Agfa Rotis Sans Serif ExBd" panose="02000803000000000004" pitchFamily="2" charset="0"/>
              </a:defRPr>
            </a:lvl1pPr>
          </a:lstStyle>
          <a:p>
            <a:r>
              <a:rPr lang="de-DE"/>
              <a:t>Titelmasterformat durch Klicken bearbeiten</a:t>
            </a:r>
            <a:endParaRPr lang="de-CH" dirty="0"/>
          </a:p>
        </p:txBody>
      </p:sp>
      <p:sp>
        <p:nvSpPr>
          <p:cNvPr id="3" name="Textplatzhalter 2"/>
          <p:cNvSpPr>
            <a:spLocks noGrp="1"/>
          </p:cNvSpPr>
          <p:nvPr>
            <p:ph type="body" sz="half" idx="1"/>
          </p:nvPr>
        </p:nvSpPr>
        <p:spPr>
          <a:xfrm>
            <a:off x="457200" y="1600200"/>
            <a:ext cx="4038600" cy="4525963"/>
          </a:xfrm>
        </p:spPr>
        <p:txBody>
          <a:bodyPr/>
          <a:lstStyle>
            <a:lvl1pPr marL="457200" indent="-457200">
              <a:buFont typeface="Arial" panose="020B0604020202020204" pitchFamily="34" charset="0"/>
              <a:buChar char="•"/>
              <a:defRPr>
                <a:latin typeface="+mn-lt"/>
              </a:defRPr>
            </a:lvl1pPr>
            <a:lvl2pPr marL="914400" indent="-457200">
              <a:buFont typeface="Arial" panose="020B0604020202020204" pitchFamily="34" charset="0"/>
              <a:buChar char="•"/>
              <a:defRPr>
                <a:latin typeface="+mn-lt"/>
              </a:defRPr>
            </a:lvl2pPr>
            <a:lvl3pPr marL="1257300" indent="-342900">
              <a:buFont typeface="Arial" panose="020B0604020202020204" pitchFamily="34" charset="0"/>
              <a:buChar char="•"/>
              <a:defRPr>
                <a:latin typeface="+mn-lt"/>
              </a:defRPr>
            </a:lvl3pPr>
            <a:lvl4pPr marL="1714500" indent="-342900">
              <a:buFont typeface="Arial" panose="020B0604020202020204" pitchFamily="34" charset="0"/>
              <a:buChar char="•"/>
              <a:defRPr>
                <a:latin typeface="+mn-lt"/>
              </a:defRPr>
            </a:lvl4pPr>
            <a:lvl5pPr marL="2171700" indent="-342900">
              <a:buFont typeface="Arial" panose="020B0604020202020204" pitchFamily="34" charset="0"/>
              <a:buChar char="•"/>
              <a:defRPr>
                <a:latin typeface="+mn-lt"/>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Inhaltsplatzhalter 3"/>
          <p:cNvSpPr>
            <a:spLocks noGrp="1"/>
          </p:cNvSpPr>
          <p:nvPr>
            <p:ph sz="half" idx="2"/>
          </p:nvPr>
        </p:nvSpPr>
        <p:spPr>
          <a:xfrm>
            <a:off x="4648200" y="1600200"/>
            <a:ext cx="4038600" cy="4525963"/>
          </a:xfrm>
        </p:spPr>
        <p:txBody>
          <a:bodyPr/>
          <a:lstStyle>
            <a:lvl1pPr marL="457200" indent="-457200">
              <a:buFont typeface="Arial" panose="020B0604020202020204" pitchFamily="34" charset="0"/>
              <a:buChar char="•"/>
              <a:defRPr>
                <a:latin typeface="+mn-lt"/>
              </a:defRPr>
            </a:lvl1pPr>
            <a:lvl2pPr marL="914400" indent="-457200">
              <a:buFont typeface="Arial" panose="020B0604020202020204" pitchFamily="34" charset="0"/>
              <a:buChar char="•"/>
              <a:defRPr>
                <a:latin typeface="+mn-lt"/>
              </a:defRPr>
            </a:lvl2pPr>
            <a:lvl3pPr marL="1257300" indent="-342900">
              <a:buFont typeface="Arial" panose="020B0604020202020204" pitchFamily="34" charset="0"/>
              <a:buChar char="•"/>
              <a:defRPr>
                <a:latin typeface="+mn-lt"/>
              </a:defRPr>
            </a:lvl3pPr>
            <a:lvl4pPr marL="1714500" indent="-342900">
              <a:buFont typeface="Arial" panose="020B0604020202020204" pitchFamily="34" charset="0"/>
              <a:buChar char="•"/>
              <a:defRPr>
                <a:latin typeface="+mn-lt"/>
              </a:defRPr>
            </a:lvl4pPr>
            <a:lvl5pPr marL="2171700" indent="-342900">
              <a:buFont typeface="Arial" panose="020B0604020202020204" pitchFamily="34" charset="0"/>
              <a:buChar char="•"/>
              <a:defRPr>
                <a:latin typeface="+mn-lt"/>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Datumsplatzhalter 7"/>
          <p:cNvSpPr>
            <a:spLocks noGrp="1"/>
          </p:cNvSpPr>
          <p:nvPr>
            <p:ph type="dt" sz="half" idx="10"/>
          </p:nvPr>
        </p:nvSpPr>
        <p:spPr/>
        <p:txBody>
          <a:bodyPr/>
          <a:lstStyle/>
          <a:p>
            <a:fld id="{CC76CBC5-F797-42D1-B4E9-0113BA165957}" type="datetime1">
              <a:rPr lang="de-CH" smtClean="0"/>
              <a:t>24.01.2023</a:t>
            </a:fld>
            <a:endParaRPr lang="de-CH"/>
          </a:p>
        </p:txBody>
      </p:sp>
      <p:sp>
        <p:nvSpPr>
          <p:cNvPr id="9" name="Fußzeilenplatzhalter 8"/>
          <p:cNvSpPr>
            <a:spLocks noGrp="1"/>
          </p:cNvSpPr>
          <p:nvPr>
            <p:ph type="ftr" sz="quarter" idx="11"/>
          </p:nvPr>
        </p:nvSpPr>
        <p:spPr/>
        <p:txBody>
          <a:bodyPr/>
          <a:lstStyle/>
          <a:p>
            <a:r>
              <a:rPr lang="de-CH"/>
              <a:t>... die junge alte Stadt</a:t>
            </a:r>
            <a:endParaRPr lang="de-CH" dirty="0"/>
          </a:p>
        </p:txBody>
      </p:sp>
      <p:sp>
        <p:nvSpPr>
          <p:cNvPr id="10" name="Foliennummernplatzhalter 9"/>
          <p:cNvSpPr>
            <a:spLocks noGrp="1"/>
          </p:cNvSpPr>
          <p:nvPr>
            <p:ph type="sldNum" sz="quarter" idx="12"/>
          </p:nvPr>
        </p:nvSpPr>
        <p:spPr/>
        <p:txBody>
          <a:bodyPr/>
          <a:lstStyle/>
          <a:p>
            <a:fld id="{7E850DA9-5CE4-46FF-B950-50EDD47B8230}" type="slidenum">
              <a:rPr lang="de-CH" smtClean="0"/>
              <a:t>‹Nr.›</a:t>
            </a:fld>
            <a:endParaRPr lang="de-CH"/>
          </a:p>
        </p:txBody>
      </p:sp>
    </p:spTree>
    <p:extLst>
      <p:ext uri="{BB962C8B-B14F-4D97-AF65-F5344CB8AC3E}">
        <p14:creationId xmlns:p14="http://schemas.microsoft.com/office/powerpoint/2010/main" val="23075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EF99D-4D51-476E-B272-BBFDFE4C2643}"/>
              </a:ext>
            </a:extLst>
          </p:cNvPr>
          <p:cNvSpPr>
            <a:spLocks noGrp="1"/>
          </p:cNvSpPr>
          <p:nvPr>
            <p:ph type="title"/>
          </p:nvPr>
        </p:nvSpPr>
        <p:spPr>
          <a:xfrm>
            <a:off x="629841" y="365126"/>
            <a:ext cx="78867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219C34F7-10E2-426C-B34F-C9AF74F24A9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BDCEB3DA-4706-4175-8193-3B0CE0076CDC}"/>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21D78B03-E95D-447B-8060-51EE59A518B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D692997-EF79-4F66-B9B0-8A67FA056F29}"/>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4B736E45-A233-4612-B976-73D3EF122640}"/>
              </a:ext>
            </a:extLst>
          </p:cNvPr>
          <p:cNvSpPr>
            <a:spLocks noGrp="1"/>
          </p:cNvSpPr>
          <p:nvPr>
            <p:ph type="dt" sz="half" idx="10"/>
          </p:nvPr>
        </p:nvSpPr>
        <p:spPr/>
        <p:txBody>
          <a:bodyPr/>
          <a:lstStyle/>
          <a:p>
            <a:fld id="{80A254AC-8C58-4C89-9DB4-C23D71437D7A}" type="datetimeFigureOut">
              <a:rPr lang="de-CH" smtClean="0"/>
              <a:t>24.01.2023</a:t>
            </a:fld>
            <a:endParaRPr lang="de-CH"/>
          </a:p>
        </p:txBody>
      </p:sp>
      <p:sp>
        <p:nvSpPr>
          <p:cNvPr id="8" name="Fußzeilenplatzhalter 7">
            <a:extLst>
              <a:ext uri="{FF2B5EF4-FFF2-40B4-BE49-F238E27FC236}">
                <a16:creationId xmlns:a16="http://schemas.microsoft.com/office/drawing/2014/main" id="{200AE892-69D6-4420-A733-412076F05202}"/>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7490C46-BF0C-43CE-9180-95F04186E10F}"/>
              </a:ext>
            </a:extLst>
          </p:cNvPr>
          <p:cNvSpPr>
            <a:spLocks noGrp="1"/>
          </p:cNvSpPr>
          <p:nvPr>
            <p:ph type="sldNum" sz="quarter" idx="12"/>
          </p:nvPr>
        </p:nvSpPr>
        <p:spPr/>
        <p:txBody>
          <a:bodyPr/>
          <a:lstStyle/>
          <a:p>
            <a:fld id="{C915A2FE-9A40-4539-AE99-A8727029256D}" type="slidenum">
              <a:rPr lang="de-CH" smtClean="0"/>
              <a:t>‹Nr.›</a:t>
            </a:fld>
            <a:endParaRPr lang="de-CH"/>
          </a:p>
        </p:txBody>
      </p:sp>
    </p:spTree>
    <p:extLst>
      <p:ext uri="{BB962C8B-B14F-4D97-AF65-F5344CB8AC3E}">
        <p14:creationId xmlns:p14="http://schemas.microsoft.com/office/powerpoint/2010/main" val="1171955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498A3C-9527-44AA-812E-35C29429268A}"/>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37696BB7-02B1-43B4-AE7C-FB59113EC3FD}"/>
              </a:ext>
            </a:extLst>
          </p:cNvPr>
          <p:cNvSpPr>
            <a:spLocks noGrp="1"/>
          </p:cNvSpPr>
          <p:nvPr>
            <p:ph type="dt" sz="half" idx="10"/>
          </p:nvPr>
        </p:nvSpPr>
        <p:spPr/>
        <p:txBody>
          <a:bodyPr/>
          <a:lstStyle/>
          <a:p>
            <a:fld id="{80A254AC-8C58-4C89-9DB4-C23D71437D7A}" type="datetimeFigureOut">
              <a:rPr lang="de-CH" smtClean="0"/>
              <a:t>24.01.2023</a:t>
            </a:fld>
            <a:endParaRPr lang="de-CH"/>
          </a:p>
        </p:txBody>
      </p:sp>
      <p:sp>
        <p:nvSpPr>
          <p:cNvPr id="4" name="Fußzeilenplatzhalter 3">
            <a:extLst>
              <a:ext uri="{FF2B5EF4-FFF2-40B4-BE49-F238E27FC236}">
                <a16:creationId xmlns:a16="http://schemas.microsoft.com/office/drawing/2014/main" id="{5F4BB81A-ABB8-45AF-BBF9-92F76D4F4A35}"/>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A9452BBB-0153-436B-A79B-34FEC24B3CE6}"/>
              </a:ext>
            </a:extLst>
          </p:cNvPr>
          <p:cNvSpPr>
            <a:spLocks noGrp="1"/>
          </p:cNvSpPr>
          <p:nvPr>
            <p:ph type="sldNum" sz="quarter" idx="12"/>
          </p:nvPr>
        </p:nvSpPr>
        <p:spPr/>
        <p:txBody>
          <a:bodyPr/>
          <a:lstStyle/>
          <a:p>
            <a:fld id="{C915A2FE-9A40-4539-AE99-A8727029256D}" type="slidenum">
              <a:rPr lang="de-CH" smtClean="0"/>
              <a:t>‹Nr.›</a:t>
            </a:fld>
            <a:endParaRPr lang="de-CH"/>
          </a:p>
        </p:txBody>
      </p:sp>
    </p:spTree>
    <p:extLst>
      <p:ext uri="{BB962C8B-B14F-4D97-AF65-F5344CB8AC3E}">
        <p14:creationId xmlns:p14="http://schemas.microsoft.com/office/powerpoint/2010/main" val="82976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035117C-7FAF-440B-9CFB-45298D1B7889}"/>
              </a:ext>
            </a:extLst>
          </p:cNvPr>
          <p:cNvSpPr>
            <a:spLocks noGrp="1"/>
          </p:cNvSpPr>
          <p:nvPr>
            <p:ph type="dt" sz="half" idx="10"/>
          </p:nvPr>
        </p:nvSpPr>
        <p:spPr/>
        <p:txBody>
          <a:bodyPr/>
          <a:lstStyle/>
          <a:p>
            <a:fld id="{80A254AC-8C58-4C89-9DB4-C23D71437D7A}" type="datetimeFigureOut">
              <a:rPr lang="de-CH" smtClean="0"/>
              <a:t>24.01.2023</a:t>
            </a:fld>
            <a:endParaRPr lang="de-CH"/>
          </a:p>
        </p:txBody>
      </p:sp>
      <p:sp>
        <p:nvSpPr>
          <p:cNvPr id="3" name="Fußzeilenplatzhalter 2">
            <a:extLst>
              <a:ext uri="{FF2B5EF4-FFF2-40B4-BE49-F238E27FC236}">
                <a16:creationId xmlns:a16="http://schemas.microsoft.com/office/drawing/2014/main" id="{6A809946-5A3F-4BA4-9B76-4CBC133F2CAD}"/>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1FBD4E64-2634-4679-ADE8-B113A7B54FF9}"/>
              </a:ext>
            </a:extLst>
          </p:cNvPr>
          <p:cNvSpPr>
            <a:spLocks noGrp="1"/>
          </p:cNvSpPr>
          <p:nvPr>
            <p:ph type="sldNum" sz="quarter" idx="12"/>
          </p:nvPr>
        </p:nvSpPr>
        <p:spPr/>
        <p:txBody>
          <a:bodyPr/>
          <a:lstStyle/>
          <a:p>
            <a:fld id="{C915A2FE-9A40-4539-AE99-A8727029256D}" type="slidenum">
              <a:rPr lang="de-CH" smtClean="0"/>
              <a:t>‹Nr.›</a:t>
            </a:fld>
            <a:endParaRPr lang="de-CH"/>
          </a:p>
        </p:txBody>
      </p:sp>
    </p:spTree>
    <p:extLst>
      <p:ext uri="{BB962C8B-B14F-4D97-AF65-F5344CB8AC3E}">
        <p14:creationId xmlns:p14="http://schemas.microsoft.com/office/powerpoint/2010/main" val="194063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0AC5E4-BF8F-4574-A2F7-0A24C4343466}"/>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33E9BDD2-40FE-4DA9-9C10-04B51D91546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36E4FBC0-E7AD-47BD-BDEA-DCB512FEDAC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06C0099-D52D-43D1-A263-929EB7A59647}"/>
              </a:ext>
            </a:extLst>
          </p:cNvPr>
          <p:cNvSpPr>
            <a:spLocks noGrp="1"/>
          </p:cNvSpPr>
          <p:nvPr>
            <p:ph type="dt" sz="half" idx="10"/>
          </p:nvPr>
        </p:nvSpPr>
        <p:spPr/>
        <p:txBody>
          <a:bodyPr/>
          <a:lstStyle/>
          <a:p>
            <a:fld id="{80A254AC-8C58-4C89-9DB4-C23D71437D7A}" type="datetimeFigureOut">
              <a:rPr lang="de-CH" smtClean="0"/>
              <a:t>24.01.2023</a:t>
            </a:fld>
            <a:endParaRPr lang="de-CH"/>
          </a:p>
        </p:txBody>
      </p:sp>
      <p:sp>
        <p:nvSpPr>
          <p:cNvPr id="6" name="Fußzeilenplatzhalter 5">
            <a:extLst>
              <a:ext uri="{FF2B5EF4-FFF2-40B4-BE49-F238E27FC236}">
                <a16:creationId xmlns:a16="http://schemas.microsoft.com/office/drawing/2014/main" id="{00E4CAED-03BC-4E8B-A3C7-7DA551F70723}"/>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6D898448-55D6-4345-9766-76B9C3617C38}"/>
              </a:ext>
            </a:extLst>
          </p:cNvPr>
          <p:cNvSpPr>
            <a:spLocks noGrp="1"/>
          </p:cNvSpPr>
          <p:nvPr>
            <p:ph type="sldNum" sz="quarter" idx="12"/>
          </p:nvPr>
        </p:nvSpPr>
        <p:spPr/>
        <p:txBody>
          <a:bodyPr/>
          <a:lstStyle/>
          <a:p>
            <a:fld id="{C915A2FE-9A40-4539-AE99-A8727029256D}" type="slidenum">
              <a:rPr lang="de-CH" smtClean="0"/>
              <a:t>‹Nr.›</a:t>
            </a:fld>
            <a:endParaRPr lang="de-CH"/>
          </a:p>
        </p:txBody>
      </p:sp>
    </p:spTree>
    <p:extLst>
      <p:ext uri="{BB962C8B-B14F-4D97-AF65-F5344CB8AC3E}">
        <p14:creationId xmlns:p14="http://schemas.microsoft.com/office/powerpoint/2010/main" val="3020129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AE247-10AA-4629-B5CF-757F07071086}"/>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de-CH"/>
          </a:p>
        </p:txBody>
      </p:sp>
      <p:sp>
        <p:nvSpPr>
          <p:cNvPr id="3" name="Bildplatzhalter 2">
            <a:extLst>
              <a:ext uri="{FF2B5EF4-FFF2-40B4-BE49-F238E27FC236}">
                <a16:creationId xmlns:a16="http://schemas.microsoft.com/office/drawing/2014/main" id="{AA443F03-A171-463A-A2EA-19A2937374A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CH"/>
          </a:p>
        </p:txBody>
      </p:sp>
      <p:sp>
        <p:nvSpPr>
          <p:cNvPr id="4" name="Textplatzhalter 3">
            <a:extLst>
              <a:ext uri="{FF2B5EF4-FFF2-40B4-BE49-F238E27FC236}">
                <a16:creationId xmlns:a16="http://schemas.microsoft.com/office/drawing/2014/main" id="{6FB56CF9-87F0-4D4B-AA40-FEFBB44E96E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7DD9A903-9FBC-4803-B01A-B8B701F6FB94}"/>
              </a:ext>
            </a:extLst>
          </p:cNvPr>
          <p:cNvSpPr>
            <a:spLocks noGrp="1"/>
          </p:cNvSpPr>
          <p:nvPr>
            <p:ph type="dt" sz="half" idx="10"/>
          </p:nvPr>
        </p:nvSpPr>
        <p:spPr/>
        <p:txBody>
          <a:bodyPr/>
          <a:lstStyle/>
          <a:p>
            <a:fld id="{80A254AC-8C58-4C89-9DB4-C23D71437D7A}" type="datetimeFigureOut">
              <a:rPr lang="de-CH" smtClean="0"/>
              <a:t>24.01.2023</a:t>
            </a:fld>
            <a:endParaRPr lang="de-CH"/>
          </a:p>
        </p:txBody>
      </p:sp>
      <p:sp>
        <p:nvSpPr>
          <p:cNvPr id="6" name="Fußzeilenplatzhalter 5">
            <a:extLst>
              <a:ext uri="{FF2B5EF4-FFF2-40B4-BE49-F238E27FC236}">
                <a16:creationId xmlns:a16="http://schemas.microsoft.com/office/drawing/2014/main" id="{92ECCEBB-8C5B-40B5-BDAE-E9EAB919E9D3}"/>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D5F7F680-006F-49B6-A215-38872855F72C}"/>
              </a:ext>
            </a:extLst>
          </p:cNvPr>
          <p:cNvSpPr>
            <a:spLocks noGrp="1"/>
          </p:cNvSpPr>
          <p:nvPr>
            <p:ph type="sldNum" sz="quarter" idx="12"/>
          </p:nvPr>
        </p:nvSpPr>
        <p:spPr/>
        <p:txBody>
          <a:bodyPr/>
          <a:lstStyle/>
          <a:p>
            <a:fld id="{C915A2FE-9A40-4539-AE99-A8727029256D}" type="slidenum">
              <a:rPr lang="de-CH" smtClean="0"/>
              <a:t>‹Nr.›</a:t>
            </a:fld>
            <a:endParaRPr lang="de-CH"/>
          </a:p>
        </p:txBody>
      </p:sp>
    </p:spTree>
    <p:extLst>
      <p:ext uri="{BB962C8B-B14F-4D97-AF65-F5344CB8AC3E}">
        <p14:creationId xmlns:p14="http://schemas.microsoft.com/office/powerpoint/2010/main" val="158903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6.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7D1E953-C161-49AE-98E0-009326F884B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EACF8414-1057-4618-8A25-AA24A81566B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2C4721B-06BF-4071-8D21-5F3FAF4565A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0A254AC-8C58-4C89-9DB4-C23D71437D7A}" type="datetimeFigureOut">
              <a:rPr lang="de-CH" smtClean="0"/>
              <a:t>24.01.2023</a:t>
            </a:fld>
            <a:endParaRPr lang="de-CH"/>
          </a:p>
        </p:txBody>
      </p:sp>
      <p:sp>
        <p:nvSpPr>
          <p:cNvPr id="5" name="Fußzeilenplatzhalter 4">
            <a:extLst>
              <a:ext uri="{FF2B5EF4-FFF2-40B4-BE49-F238E27FC236}">
                <a16:creationId xmlns:a16="http://schemas.microsoft.com/office/drawing/2014/main" id="{5A660CB2-12A6-4033-902C-05B4CD511BF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5D7A7906-6265-4F62-8989-821558424D0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15A2FE-9A40-4539-AE99-A8727029256D}" type="slidenum">
              <a:rPr lang="de-CH" smtClean="0"/>
              <a:t>‹Nr.›</a:t>
            </a:fld>
            <a:endParaRPr lang="de-CH"/>
          </a:p>
        </p:txBody>
      </p:sp>
    </p:spTree>
    <p:extLst>
      <p:ext uri="{BB962C8B-B14F-4D97-AF65-F5344CB8AC3E}">
        <p14:creationId xmlns:p14="http://schemas.microsoft.com/office/powerpoint/2010/main" val="390503840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85418" y="403796"/>
            <a:ext cx="8171220" cy="845000"/>
          </a:xfrm>
          <a:prstGeom prst="rect">
            <a:avLst/>
          </a:prstGeom>
          <a:noFill/>
        </p:spPr>
        <p:txBody>
          <a:bodyPr vert="horz" wrap="square" lIns="0" tIns="0" rIns="0" bIns="0" rtlCol="0" anchor="t" anchorCtr="0">
            <a:noAutofit/>
          </a:bodyPr>
          <a:lstStyle/>
          <a:p>
            <a:r>
              <a:rPr lang="de-CH" dirty="0"/>
              <a:t>Mastertitelformat bearbeiten</a:t>
            </a:r>
            <a:br>
              <a:rPr lang="de-CH" dirty="0"/>
            </a:br>
            <a:r>
              <a:rPr lang="de-CH" dirty="0"/>
              <a:t>2-zeilig</a:t>
            </a:r>
            <a:endParaRPr lang="de-DE" dirty="0"/>
          </a:p>
        </p:txBody>
      </p:sp>
      <p:sp>
        <p:nvSpPr>
          <p:cNvPr id="3" name="Textplatzhalter 2"/>
          <p:cNvSpPr>
            <a:spLocks noGrp="1"/>
          </p:cNvSpPr>
          <p:nvPr>
            <p:ph type="body" idx="1"/>
          </p:nvPr>
        </p:nvSpPr>
        <p:spPr>
          <a:xfrm>
            <a:off x="485418" y="1439999"/>
            <a:ext cx="8171220" cy="4565514"/>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5" name="Fußzeilenplatzhalter 4"/>
          <p:cNvSpPr>
            <a:spLocks noGrp="1"/>
          </p:cNvSpPr>
          <p:nvPr>
            <p:ph type="ftr" sz="quarter" idx="3"/>
          </p:nvPr>
        </p:nvSpPr>
        <p:spPr>
          <a:xfrm>
            <a:off x="3066432" y="6480527"/>
            <a:ext cx="3108169" cy="169525"/>
          </a:xfrm>
          <a:prstGeom prst="rect">
            <a:avLst/>
          </a:prstGeom>
        </p:spPr>
        <p:txBody>
          <a:bodyPr vert="horz" lIns="0" tIns="0" rIns="0" bIns="0" rtlCol="0" anchor="b" anchorCtr="0">
            <a:noAutofit/>
          </a:bodyPr>
          <a:lstStyle>
            <a:lvl1pPr algn="ctr">
              <a:defRPr sz="1000">
                <a:solidFill>
                  <a:schemeClr val="bg1">
                    <a:lumMod val="50000"/>
                  </a:schemeClr>
                </a:solidFill>
              </a:defRPr>
            </a:lvl1pPr>
          </a:lstStyle>
          <a:p>
            <a:endParaRPr lang="de-DE" dirty="0"/>
          </a:p>
        </p:txBody>
      </p:sp>
      <p:sp>
        <p:nvSpPr>
          <p:cNvPr id="6" name="Foliennummernplatzhalter 5"/>
          <p:cNvSpPr>
            <a:spLocks noGrp="1"/>
          </p:cNvSpPr>
          <p:nvPr>
            <p:ph type="sldNum" sz="quarter" idx="4"/>
          </p:nvPr>
        </p:nvSpPr>
        <p:spPr>
          <a:xfrm>
            <a:off x="7936638" y="6470052"/>
            <a:ext cx="720000" cy="180000"/>
          </a:xfrm>
          <a:prstGeom prst="rect">
            <a:avLst/>
          </a:prstGeom>
        </p:spPr>
        <p:txBody>
          <a:bodyPr vert="horz" lIns="0" tIns="0" rIns="0" bIns="0" rtlCol="0" anchor="b" anchorCtr="0">
            <a:noAutofit/>
          </a:bodyPr>
          <a:lstStyle>
            <a:lvl1pPr algn="r">
              <a:defRPr sz="1000">
                <a:solidFill>
                  <a:schemeClr val="tx1">
                    <a:tint val="75000"/>
                  </a:schemeClr>
                </a:solidFill>
              </a:defRPr>
            </a:lvl1pPr>
          </a:lstStyle>
          <a:p>
            <a:fld id="{66E40B12-2404-7B4C-8568-8881B3BCBBE1}" type="slidenum">
              <a:rPr lang="de-DE" smtClean="0"/>
              <a:pPr/>
              <a:t>‹Nr.›</a:t>
            </a:fld>
            <a:endParaRPr lang="de-DE" dirty="0"/>
          </a:p>
        </p:txBody>
      </p:sp>
      <p:cxnSp>
        <p:nvCxnSpPr>
          <p:cNvPr id="11" name="Gerade Verbindung 10"/>
          <p:cNvCxnSpPr/>
          <p:nvPr/>
        </p:nvCxnSpPr>
        <p:spPr>
          <a:xfrm>
            <a:off x="0" y="6243128"/>
            <a:ext cx="9144000" cy="0"/>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4" name="Bild 3" descr="ws_bildmarke_graustufen_rz-low.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85418" y="6441030"/>
            <a:ext cx="298006" cy="237600"/>
          </a:xfrm>
          <a:prstGeom prst="rect">
            <a:avLst/>
          </a:prstGeom>
        </p:spPr>
      </p:pic>
    </p:spTree>
    <p:extLst>
      <p:ext uri="{BB962C8B-B14F-4D97-AF65-F5344CB8AC3E}">
        <p14:creationId xmlns:p14="http://schemas.microsoft.com/office/powerpoint/2010/main" val="427864787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Lst>
  <p:hf hdr="0" ftr="0" dt="0"/>
  <p:txStyles>
    <p:titleStyle>
      <a:lvl1pPr algn="l" defTabSz="457200" rtl="0" eaLnBrk="1" latinLnBrk="0" hangingPunct="1">
        <a:lnSpc>
          <a:spcPts val="3300"/>
        </a:lnSpc>
        <a:spcBef>
          <a:spcPts val="0"/>
        </a:spcBef>
        <a:spcAft>
          <a:spcPts val="0"/>
        </a:spcAft>
        <a:buNone/>
        <a:defRPr sz="3000" b="1" i="0" kern="1200" cap="none" spc="40"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lnSpc>
          <a:spcPts val="2600"/>
        </a:lnSpc>
        <a:spcBef>
          <a:spcPts val="0"/>
        </a:spcBef>
        <a:buFontTx/>
        <a:buNone/>
        <a:defRPr sz="2000" b="1" i="0" kern="1200" spc="20">
          <a:solidFill>
            <a:schemeClr val="accent1"/>
          </a:solidFill>
          <a:latin typeface="Arial" panose="020B0604020202020204" pitchFamily="34" charset="0"/>
          <a:ea typeface="+mn-ea"/>
          <a:cs typeface="Arial" panose="020B0604020202020204" pitchFamily="34" charset="0"/>
        </a:defRPr>
      </a:lvl1pPr>
      <a:lvl2pPr marL="0" indent="0" algn="l" defTabSz="457200" rtl="0" eaLnBrk="1" latinLnBrk="0" hangingPunct="1">
        <a:lnSpc>
          <a:spcPts val="2600"/>
        </a:lnSpc>
        <a:spcBef>
          <a:spcPts val="0"/>
        </a:spcBef>
        <a:buFontTx/>
        <a:buNone/>
        <a:defRPr sz="2000" kern="1200" spc="20">
          <a:solidFill>
            <a:schemeClr val="tx1"/>
          </a:solidFill>
          <a:latin typeface="Arial" panose="020B0604020202020204" pitchFamily="34" charset="0"/>
          <a:ea typeface="+mn-ea"/>
          <a:cs typeface="Arial" panose="020B0604020202020204" pitchFamily="34" charset="0"/>
        </a:defRPr>
      </a:lvl2pPr>
      <a:lvl3pPr marL="540000" indent="-270000" algn="l" defTabSz="457200" rtl="0" eaLnBrk="1" latinLnBrk="0" hangingPunct="1">
        <a:lnSpc>
          <a:spcPts val="2600"/>
        </a:lnSpc>
        <a:spcBef>
          <a:spcPts val="0"/>
        </a:spcBef>
        <a:buClr>
          <a:schemeClr val="tx1"/>
        </a:buClr>
        <a:buSzPct val="95000"/>
        <a:buFont typeface="Lucida Grande"/>
        <a:buChar char="&gt;"/>
        <a:defRPr sz="2000" b="0" i="0" kern="1200" spc="20">
          <a:solidFill>
            <a:schemeClr val="tx1"/>
          </a:solidFill>
          <a:latin typeface="Arial" panose="020B0604020202020204" pitchFamily="34" charset="0"/>
          <a:ea typeface="+mn-ea"/>
          <a:cs typeface="Arial" panose="020B0604020202020204" pitchFamily="34" charset="0"/>
        </a:defRPr>
      </a:lvl3pPr>
      <a:lvl4pPr marL="756000" indent="-216000" algn="l" defTabSz="457200" rtl="0" eaLnBrk="1" latinLnBrk="0" hangingPunct="1">
        <a:lnSpc>
          <a:spcPts val="2600"/>
        </a:lnSpc>
        <a:spcBef>
          <a:spcPts val="0"/>
        </a:spcBef>
        <a:buClr>
          <a:schemeClr val="tx1"/>
        </a:buClr>
        <a:buSzPct val="100000"/>
        <a:buFont typeface="Lucida Grande"/>
        <a:buChar char="−"/>
        <a:defRPr sz="2000" b="0" i="0" kern="1200" spc="20">
          <a:solidFill>
            <a:schemeClr val="tx1"/>
          </a:solidFill>
          <a:latin typeface="Arial" panose="020B0604020202020204" pitchFamily="34" charset="0"/>
          <a:ea typeface="+mn-ea"/>
          <a:cs typeface="Arial" panose="020B0604020202020204" pitchFamily="34" charset="0"/>
        </a:defRPr>
      </a:lvl4pPr>
      <a:lvl5pPr marL="0" indent="0" algn="l" defTabSz="457200" rtl="0" eaLnBrk="1" latinLnBrk="0" hangingPunct="1">
        <a:lnSpc>
          <a:spcPts val="2600"/>
        </a:lnSpc>
        <a:spcBef>
          <a:spcPts val="0"/>
        </a:spcBef>
        <a:buFontTx/>
        <a:buNone/>
        <a:defRPr sz="2000" b="1" kern="1200" spc="20">
          <a:solidFill>
            <a:schemeClr val="tx1"/>
          </a:solidFill>
          <a:latin typeface="Arial" panose="020B0604020202020204" pitchFamily="34" charset="0"/>
          <a:ea typeface="+mn-ea"/>
          <a:cs typeface="Arial" panose="020B0604020202020204" pitchFamily="34" charset="0"/>
        </a:defRPr>
      </a:lvl5pPr>
      <a:lvl6pPr marL="0" indent="0" algn="l" defTabSz="457200" rtl="0" eaLnBrk="1" latinLnBrk="0" hangingPunct="1">
        <a:lnSpc>
          <a:spcPts val="2600"/>
        </a:lnSpc>
        <a:spcBef>
          <a:spcPts val="0"/>
        </a:spcBef>
        <a:buFontTx/>
        <a:buNone/>
        <a:defRPr sz="2000" kern="1200" spc="20" baseline="0">
          <a:solidFill>
            <a:schemeClr val="bg1">
              <a:lumMod val="50000"/>
            </a:schemeClr>
          </a:solidFill>
          <a:latin typeface="Arial" panose="020B0604020202020204" pitchFamily="34" charset="0"/>
          <a:ea typeface="+mn-ea"/>
          <a:cs typeface="Arial" panose="020B0604020202020204" pitchFamily="34" charset="0"/>
        </a:defRPr>
      </a:lvl6pPr>
      <a:lvl7pPr marL="540000" indent="-270000" algn="l" defTabSz="457200" rtl="0" eaLnBrk="1" latinLnBrk="0" hangingPunct="1">
        <a:lnSpc>
          <a:spcPts val="2600"/>
        </a:lnSpc>
        <a:spcBef>
          <a:spcPts val="0"/>
        </a:spcBef>
        <a:buClr>
          <a:schemeClr val="bg1">
            <a:lumMod val="50000"/>
          </a:schemeClr>
        </a:buClr>
        <a:buSzPct val="100000"/>
        <a:buFont typeface="Lucida Grande"/>
        <a:buChar char="&gt;"/>
        <a:defRPr sz="2000" kern="1200" spc="20" baseline="0">
          <a:solidFill>
            <a:schemeClr val="bg1">
              <a:lumMod val="50000"/>
            </a:schemeClr>
          </a:solidFill>
          <a:latin typeface="Arial" panose="020B0604020202020204" pitchFamily="34" charset="0"/>
          <a:ea typeface="+mn-ea"/>
          <a:cs typeface="Arial" panose="020B0604020202020204" pitchFamily="34" charset="0"/>
        </a:defRPr>
      </a:lvl7pPr>
      <a:lvl8pPr marL="756000" indent="-216000" algn="l" defTabSz="457200" rtl="0" eaLnBrk="1" latinLnBrk="0" hangingPunct="1">
        <a:lnSpc>
          <a:spcPts val="2600"/>
        </a:lnSpc>
        <a:spcBef>
          <a:spcPts val="0"/>
        </a:spcBef>
        <a:buClr>
          <a:schemeClr val="bg1">
            <a:lumMod val="50000"/>
          </a:schemeClr>
        </a:buClr>
        <a:buSzPct val="100000"/>
        <a:buFont typeface="Lucida Grande"/>
        <a:buChar char="−"/>
        <a:defRPr sz="2000" b="0" i="0" kern="1200" spc="20" baseline="0">
          <a:solidFill>
            <a:schemeClr val="bg1">
              <a:lumMod val="50000"/>
            </a:schemeClr>
          </a:solidFill>
          <a:latin typeface="Arial" panose="020B0604020202020204" pitchFamily="34" charset="0"/>
          <a:ea typeface="+mn-ea"/>
          <a:cs typeface="Arial" panose="020B0604020202020204" pitchFamily="34" charset="0"/>
        </a:defRPr>
      </a:lvl8pPr>
      <a:lvl9pPr marL="0" indent="0" algn="l" defTabSz="457200" rtl="0" eaLnBrk="1" latinLnBrk="0" hangingPunct="1">
        <a:lnSpc>
          <a:spcPts val="2600"/>
        </a:lnSpc>
        <a:spcBef>
          <a:spcPts val="0"/>
        </a:spcBef>
        <a:buFontTx/>
        <a:buNone/>
        <a:defRPr sz="2000" b="1" i="0" kern="1200" spc="20">
          <a:solidFill>
            <a:schemeClr val="bg1">
              <a:lumMod val="50000"/>
            </a:schemeClr>
          </a:solidFill>
          <a:latin typeface="Arial" panose="020B0604020202020204" pitchFamily="34" charset="0"/>
          <a:ea typeface="+mn-ea"/>
          <a:cs typeface="Arial" panose="020B0604020202020204" pitchFamily="34" charset="0"/>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0" y="0"/>
            <a:ext cx="9144000" cy="155733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de-DE" altLang="de-DE" dirty="0">
              <a:solidFill>
                <a:srgbClr val="B2B2B2"/>
              </a:solidFill>
              <a:latin typeface="Agfa Rotis Sans Serif ExBd" panose="02000803000000000004" pitchFamily="2" charset="0"/>
            </a:endParaRPr>
          </a:p>
        </p:txBody>
      </p:sp>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de-DE" altLang="de-DE" dirty="0"/>
          </a:p>
        </p:txBody>
      </p:sp>
      <p:sp>
        <p:nvSpPr>
          <p:cNvPr id="1028" name="Rectangle 3"/>
          <p:cNvSpPr>
            <a:spLocks noGrp="1" noChangeArrowheads="1"/>
          </p:cNvSpPr>
          <p:nvPr>
            <p:ph type="body" idx="1"/>
          </p:nvPr>
        </p:nvSpPr>
        <p:spPr bwMode="auto">
          <a:xfrm>
            <a:off x="457200" y="1600200"/>
            <a:ext cx="8229600" cy="45259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altLang="de-DE" dirty="0"/>
              <a:t>Titel</a:t>
            </a:r>
          </a:p>
          <a:p>
            <a:pPr lvl="0"/>
            <a:r>
              <a:rPr lang="de-CH" altLang="de-DE" dirty="0"/>
              <a:t>Referent</a:t>
            </a:r>
          </a:p>
          <a:p>
            <a:pPr lvl="0"/>
            <a:r>
              <a:rPr lang="de-CH" altLang="de-DE" dirty="0"/>
              <a:t>Datum</a:t>
            </a:r>
            <a:endParaRPr lang="de-DE" altLang="de-DE" dirty="0"/>
          </a:p>
        </p:txBody>
      </p:sp>
      <p:pic>
        <p:nvPicPr>
          <p:cNvPr id="1030" name="Picture 8" descr="Logo_c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948488" y="188913"/>
            <a:ext cx="17049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9" descr="Energie_c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539750" y="6308725"/>
            <a:ext cx="647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umsplatzhalter 3"/>
          <p:cNvSpPr>
            <a:spLocks noGrp="1"/>
          </p:cNvSpPr>
          <p:nvPr>
            <p:ph type="dt" sz="half" idx="2"/>
          </p:nvPr>
        </p:nvSpPr>
        <p:spPr>
          <a:xfrm>
            <a:off x="1187450" y="6356350"/>
            <a:ext cx="20574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93DC5DD5-453F-4CC0-B5A9-4827FC450A56}" type="datetime1">
              <a:rPr lang="de-CH" smtClean="0"/>
              <a:t>24.01.2023</a:t>
            </a:fld>
            <a:endParaRPr lang="de-CH"/>
          </a:p>
        </p:txBody>
      </p:sp>
      <p:sp>
        <p:nvSpPr>
          <p:cNvPr id="5" name="Fußzeilenplatzhalter 4"/>
          <p:cNvSpPr>
            <a:spLocks noGrp="1"/>
          </p:cNvSpPr>
          <p:nvPr>
            <p:ph type="ftr" sz="quarter" idx="3"/>
          </p:nvPr>
        </p:nvSpPr>
        <p:spPr>
          <a:xfrm>
            <a:off x="3308350" y="6356350"/>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r>
              <a:rPr lang="de-CH"/>
              <a:t>... die junge alte Stadt</a:t>
            </a:r>
            <a:endParaRPr lang="de-CH" dirty="0"/>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7E850DA9-5CE4-46FF-B950-50EDD47B8230}" type="slidenum">
              <a:rPr lang="de-CH" smtClean="0"/>
              <a:pPr/>
              <a:t>‹Nr.›</a:t>
            </a:fld>
            <a:endParaRPr lang="de-CH"/>
          </a:p>
        </p:txBody>
      </p:sp>
    </p:spTree>
    <p:extLst>
      <p:ext uri="{BB962C8B-B14F-4D97-AF65-F5344CB8AC3E}">
        <p14:creationId xmlns:p14="http://schemas.microsoft.com/office/powerpoint/2010/main" val="170677563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hdr="0"/>
  <p:txStyles>
    <p:titleStyle>
      <a:lvl1pPr algn="l" rtl="0" eaLnBrk="1" fontAlgn="base" hangingPunct="1">
        <a:spcBef>
          <a:spcPct val="0"/>
        </a:spcBef>
        <a:spcAft>
          <a:spcPct val="0"/>
        </a:spcAft>
        <a:defRPr sz="2800">
          <a:solidFill>
            <a:schemeClr val="tx2"/>
          </a:solidFill>
          <a:latin typeface="Agfa Rotis Sans Serif ExBd" panose="02000803000000000004" pitchFamily="2" charset="0"/>
          <a:ea typeface="+mj-ea"/>
          <a:cs typeface="+mj-cs"/>
        </a:defRPr>
      </a:lvl1pPr>
      <a:lvl2pPr algn="ctr" rtl="0" eaLnBrk="1" fontAlgn="base" hangingPunct="1">
        <a:spcBef>
          <a:spcPct val="0"/>
        </a:spcBef>
        <a:spcAft>
          <a:spcPct val="0"/>
        </a:spcAft>
        <a:defRPr sz="2800">
          <a:solidFill>
            <a:schemeClr val="tx2"/>
          </a:solidFill>
          <a:latin typeface="Arial" charset="0"/>
        </a:defRPr>
      </a:lvl2pPr>
      <a:lvl3pPr algn="ctr" rtl="0" eaLnBrk="1" fontAlgn="base" hangingPunct="1">
        <a:spcBef>
          <a:spcPct val="0"/>
        </a:spcBef>
        <a:spcAft>
          <a:spcPct val="0"/>
        </a:spcAft>
        <a:defRPr sz="2800">
          <a:solidFill>
            <a:schemeClr val="tx2"/>
          </a:solidFill>
          <a:latin typeface="Arial" charset="0"/>
        </a:defRPr>
      </a:lvl3pPr>
      <a:lvl4pPr algn="ctr" rtl="0" eaLnBrk="1" fontAlgn="base" hangingPunct="1">
        <a:spcBef>
          <a:spcPct val="0"/>
        </a:spcBef>
        <a:spcAft>
          <a:spcPct val="0"/>
        </a:spcAft>
        <a:defRPr sz="2800">
          <a:solidFill>
            <a:schemeClr val="tx2"/>
          </a:solidFill>
          <a:latin typeface="Arial" charset="0"/>
        </a:defRPr>
      </a:lvl4pPr>
      <a:lvl5pPr algn="ctr" rtl="0" eaLnBrk="1" fontAlgn="base" hangingPunct="1">
        <a:spcBef>
          <a:spcPct val="0"/>
        </a:spcBef>
        <a:spcAft>
          <a:spcPct val="0"/>
        </a:spcAft>
        <a:defRPr sz="2800">
          <a:solidFill>
            <a:schemeClr val="tx2"/>
          </a:solidFill>
          <a:latin typeface="Arial" charset="0"/>
        </a:defRPr>
      </a:lvl5pPr>
      <a:lvl6pPr marL="457200" algn="ctr" rtl="0" eaLnBrk="1" fontAlgn="base" hangingPunct="1">
        <a:spcBef>
          <a:spcPct val="0"/>
        </a:spcBef>
        <a:spcAft>
          <a:spcPct val="0"/>
        </a:spcAft>
        <a:defRPr sz="2800">
          <a:solidFill>
            <a:schemeClr val="tx2"/>
          </a:solidFill>
          <a:latin typeface="Arial" charset="0"/>
        </a:defRPr>
      </a:lvl6pPr>
      <a:lvl7pPr marL="914400" algn="ctr" rtl="0" eaLnBrk="1" fontAlgn="base" hangingPunct="1">
        <a:spcBef>
          <a:spcPct val="0"/>
        </a:spcBef>
        <a:spcAft>
          <a:spcPct val="0"/>
        </a:spcAft>
        <a:defRPr sz="2800">
          <a:solidFill>
            <a:schemeClr val="tx2"/>
          </a:solidFill>
          <a:latin typeface="Arial" charset="0"/>
        </a:defRPr>
      </a:lvl7pPr>
      <a:lvl8pPr marL="1371600" algn="ctr" rtl="0" eaLnBrk="1" fontAlgn="base" hangingPunct="1">
        <a:spcBef>
          <a:spcPct val="0"/>
        </a:spcBef>
        <a:spcAft>
          <a:spcPct val="0"/>
        </a:spcAft>
        <a:defRPr sz="2800">
          <a:solidFill>
            <a:schemeClr val="tx2"/>
          </a:solidFill>
          <a:latin typeface="Arial" charset="0"/>
        </a:defRPr>
      </a:lvl8pPr>
      <a:lvl9pPr marL="1828800" algn="ctr" rtl="0" eaLnBrk="1" fontAlgn="base" hangingPunct="1">
        <a:spcBef>
          <a:spcPct val="0"/>
        </a:spcBef>
        <a:spcAft>
          <a:spcPct val="0"/>
        </a:spcAft>
        <a:defRPr sz="2800">
          <a:solidFill>
            <a:schemeClr val="tx2"/>
          </a:solidFill>
          <a:latin typeface="Arial" charset="0"/>
        </a:defRPr>
      </a:lvl9pPr>
    </p:titleStyle>
    <p:bodyStyle>
      <a:lvl1pPr marL="342900" indent="-342900" algn="l"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j-lt"/>
        </a:defRPr>
      </a:lvl2pPr>
      <a:lvl3pPr marL="1143000" indent="-228600" algn="l" rtl="0" eaLnBrk="1" fontAlgn="base" hangingPunct="1">
        <a:spcBef>
          <a:spcPct val="20000"/>
        </a:spcBef>
        <a:spcAft>
          <a:spcPct val="0"/>
        </a:spcAft>
        <a:buChar char="•"/>
        <a:defRPr sz="2400">
          <a:solidFill>
            <a:schemeClr val="tx1"/>
          </a:solidFill>
          <a:latin typeface="+mj-lt"/>
        </a:defRPr>
      </a:lvl3pPr>
      <a:lvl4pPr marL="1600200" indent="-228600" algn="l" rtl="0" eaLnBrk="1" fontAlgn="base" hangingPunct="1">
        <a:spcBef>
          <a:spcPct val="20000"/>
        </a:spcBef>
        <a:spcAft>
          <a:spcPct val="0"/>
        </a:spcAft>
        <a:buChar char="–"/>
        <a:defRPr sz="2000">
          <a:solidFill>
            <a:schemeClr val="tx1"/>
          </a:solidFill>
          <a:latin typeface="+mj-lt"/>
        </a:defRPr>
      </a:lvl4pPr>
      <a:lvl5pPr marL="2057400" indent="-228600" algn="l" rtl="0" eaLnBrk="1" fontAlgn="base" hangingPunct="1">
        <a:spcBef>
          <a:spcPct val="20000"/>
        </a:spcBef>
        <a:spcAft>
          <a:spcPct val="0"/>
        </a:spcAft>
        <a:buChar char="»"/>
        <a:defRPr sz="2000">
          <a:solidFill>
            <a:schemeClr val="tx1"/>
          </a:solidFill>
          <a:latin typeface="+mj-lt"/>
        </a:defRPr>
      </a:lvl5pPr>
      <a:lvl6pPr marL="2514600" indent="-228600" algn="l" rtl="0" eaLnBrk="1" fontAlgn="base" hangingPunct="1">
        <a:spcBef>
          <a:spcPct val="20000"/>
        </a:spcBef>
        <a:spcAft>
          <a:spcPct val="0"/>
        </a:spcAft>
        <a:buChar char="»"/>
        <a:defRPr sz="2000">
          <a:solidFill>
            <a:schemeClr val="tx1"/>
          </a:solidFill>
          <a:latin typeface="+mj-lt"/>
        </a:defRPr>
      </a:lvl6pPr>
      <a:lvl7pPr marL="2971800" indent="-228600" algn="l" rtl="0" eaLnBrk="1" fontAlgn="base" hangingPunct="1">
        <a:spcBef>
          <a:spcPct val="20000"/>
        </a:spcBef>
        <a:spcAft>
          <a:spcPct val="0"/>
        </a:spcAft>
        <a:buChar char="»"/>
        <a:defRPr sz="2000">
          <a:solidFill>
            <a:schemeClr val="tx1"/>
          </a:solidFill>
          <a:latin typeface="+mj-lt"/>
        </a:defRPr>
      </a:lvl7pPr>
      <a:lvl8pPr marL="3429000" indent="-228600" algn="l" rtl="0" eaLnBrk="1" fontAlgn="base" hangingPunct="1">
        <a:spcBef>
          <a:spcPct val="20000"/>
        </a:spcBef>
        <a:spcAft>
          <a:spcPct val="0"/>
        </a:spcAft>
        <a:buChar char="»"/>
        <a:defRPr sz="2000">
          <a:solidFill>
            <a:schemeClr val="tx1"/>
          </a:solidFill>
          <a:latin typeface="+mj-lt"/>
        </a:defRPr>
      </a:lvl8pPr>
      <a:lvl9pPr marL="3886200" indent="-228600" algn="l" rtl="0" eaLnBrk="1" fontAlgn="base" hangingPunct="1">
        <a:spcBef>
          <a:spcPct val="20000"/>
        </a:spcBef>
        <a:spcAft>
          <a:spcPct val="0"/>
        </a:spcAft>
        <a:buChar char="»"/>
        <a:defRPr sz="2000">
          <a:solidFill>
            <a:schemeClr val="tx1"/>
          </a:solidFill>
          <a:latin typeface="+mj-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ch/url?sa=i&amp;rct=j&amp;q=&amp;esrc=s&amp;source=images&amp;cd=&amp;ved=2ahUKEwjb4PmXuYbiAhWMEVAKHRw5CJgQjRx6BAgBEAU&amp;url=https%3A%2F%2Fwww.wald-laeufer.de%2Fwander.touren%2F5798-20180513_29%2FRegenwald-Wispertaunus%2FRegenschauer-im-Eichenwald.htm&amp;psig=AOvVaw3BkD7U9ZSpK5IU3pq-iqKA&amp;ust=1557216350909760" TargetMode="Externa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ch/url?sa=i&amp;rct=j&amp;q=&amp;esrc=s&amp;source=images&amp;cd=&amp;ved=2ahUKEwjb4PmXuYbiAhWMEVAKHRw5CJgQjRx6BAgBEAU&amp;url=https%3A%2F%2Fwww.wald-laeufer.de%2Fwander.touren%2F5798-20180513_29%2FRegenwald-Wispertaunus%2FRegenschauer-im-Eichenwald.htm&amp;psig=AOvVaw3BkD7U9ZSpK5IU3pq-iqKA&amp;ust=1557216350909760" TargetMode="Externa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ch/url?sa=i&amp;rct=j&amp;q=&amp;esrc=s&amp;source=images&amp;cd=&amp;ved=2ahUKEwjb4PmXuYbiAhWMEVAKHRw5CJgQjRx6BAgBEAU&amp;url=https%3A%2F%2Fwww.wald-laeufer.de%2Fwander.touren%2F5798-20180513_29%2FRegenwald-Wispertaunus%2FRegenschauer-im-Eichenwald.htm&amp;psig=AOvVaw3BkD7U9ZSpK5IU3pq-iqKA&amp;ust=1557216350909760" TargetMode="Externa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ch/url?sa=i&amp;rct=j&amp;q=&amp;esrc=s&amp;source=images&amp;cd=&amp;ved=2ahUKEwjb4PmXuYbiAhWMEVAKHRw5CJgQjRx6BAgBEAU&amp;url=https%3A%2F%2Fwww.wald-laeufer.de%2Fwander.touren%2F5798-20180513_29%2FRegenwald-Wispertaunus%2FRegenschauer-im-Eichenwald.htm&amp;psig=AOvVaw3BkD7U9ZSpK5IU3pq-iqKA&amp;ust=1557216350909760" TargetMode="Externa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ch/url?sa=i&amp;rct=j&amp;q=&amp;esrc=s&amp;source=images&amp;cd=&amp;ved=2ahUKEwjb4PmXuYbiAhWMEVAKHRw5CJgQjRx6BAgBEAU&amp;url=https%3A%2F%2Fwww.wald-laeufer.de%2Fwander.touren%2F5798-20180513_29%2FRegenwald-Wispertaunus%2FRegenschauer-im-Eichenwald.htm&amp;psig=AOvVaw3BkD7U9ZSpK5IU3pq-iqKA&amp;ust=1557216350909760" TargetMode="External"/><Relationship Id="rId1" Type="http://schemas.openxmlformats.org/officeDocument/2006/relationships/slideLayout" Target="../slideLayouts/slideLayout3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ch/url?sa=i&amp;rct=j&amp;q=&amp;esrc=s&amp;source=images&amp;cd=&amp;ved=2ahUKEwjb4PmXuYbiAhWMEVAKHRw5CJgQjRx6BAgBEAU&amp;url=https%3A%2F%2Fwww.wald-laeufer.de%2Fwander.touren%2F5798-20180513_29%2FRegenwald-Wispertaunus%2FRegenschauer-im-Eichenwald.htm&amp;psig=AOvVaw3BkD7U9ZSpK5IU3pq-iqKA&amp;ust=1557216350909760" TargetMode="Externa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ch/url?sa=i&amp;rct=j&amp;q=&amp;esrc=s&amp;source=images&amp;cd=&amp;ved=2ahUKEwjb4PmXuYbiAhWMEVAKHRw5CJgQjRx6BAgBEAU&amp;url=https%3A%2F%2Fwww.wald-laeufer.de%2Fwander.touren%2F5798-20180513_29%2FRegenwald-Wispertaunus%2FRegenschauer-im-Eichenwald.htm&amp;psig=AOvVaw3BkD7U9ZSpK5IU3pq-iqKA&amp;ust=1557216350909760" TargetMode="External"/><Relationship Id="rId1" Type="http://schemas.openxmlformats.org/officeDocument/2006/relationships/slideLayout" Target="../slideLayouts/slideLayout3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ch/url?sa=i&amp;rct=j&amp;q=&amp;esrc=s&amp;source=images&amp;cd=&amp;ved=2ahUKEwjb4PmXuYbiAhWMEVAKHRw5CJgQjRx6BAgBEAU&amp;url=https%3A%2F%2Fwww.wald-laeufer.de%2Fwander.touren%2F5798-20180513_29%2FRegenwald-Wispertaunus%2FRegenschauer-im-Eichenwald.htm&amp;psig=AOvVaw3BkD7U9ZSpK5IU3pq-iqKA&amp;ust=1557216350909760" TargetMode="Externa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B5D339AF-5A4F-4C69-A5D5-1936AAB308AA}"/>
              </a:ext>
            </a:extLst>
          </p:cNvPr>
          <p:cNvGrpSpPr/>
          <p:nvPr/>
        </p:nvGrpSpPr>
        <p:grpSpPr>
          <a:xfrm>
            <a:off x="0" y="4672397"/>
            <a:ext cx="9144000" cy="2204264"/>
            <a:chOff x="0" y="4653736"/>
            <a:chExt cx="9144000" cy="2204264"/>
          </a:xfrm>
        </p:grpSpPr>
        <p:pic>
          <p:nvPicPr>
            <p:cNvPr id="6" name="Grafik 5">
              <a:extLst>
                <a:ext uri="{FF2B5EF4-FFF2-40B4-BE49-F238E27FC236}">
                  <a16:creationId xmlns:a16="http://schemas.microsoft.com/office/drawing/2014/main" id="{2CD37D6D-03D8-49B3-98E1-57E60A2DCE8C}"/>
                </a:ext>
              </a:extLst>
            </p:cNvPr>
            <p:cNvPicPr>
              <a:picLocks noChangeAspect="1"/>
            </p:cNvPicPr>
            <p:nvPr/>
          </p:nvPicPr>
          <p:blipFill>
            <a:blip r:embed="rId2"/>
            <a:stretch>
              <a:fillRect/>
            </a:stretch>
          </p:blipFill>
          <p:spPr>
            <a:xfrm>
              <a:off x="0" y="4653736"/>
              <a:ext cx="9144000" cy="1309712"/>
            </a:xfrm>
            <a:prstGeom prst="rect">
              <a:avLst/>
            </a:prstGeom>
          </p:spPr>
        </p:pic>
        <p:pic>
          <p:nvPicPr>
            <p:cNvPr id="10" name="Grafik 9">
              <a:extLst>
                <a:ext uri="{FF2B5EF4-FFF2-40B4-BE49-F238E27FC236}">
                  <a16:creationId xmlns:a16="http://schemas.microsoft.com/office/drawing/2014/main" id="{F781E990-4C4D-40E8-82F7-87A6BC93ABEB}"/>
                </a:ext>
              </a:extLst>
            </p:cNvPr>
            <p:cNvPicPr>
              <a:picLocks noChangeAspect="1"/>
            </p:cNvPicPr>
            <p:nvPr/>
          </p:nvPicPr>
          <p:blipFill>
            <a:blip r:embed="rId2"/>
            <a:stretch>
              <a:fillRect/>
            </a:stretch>
          </p:blipFill>
          <p:spPr>
            <a:xfrm>
              <a:off x="0" y="5548288"/>
              <a:ext cx="9144000" cy="1309712"/>
            </a:xfrm>
            <a:prstGeom prst="rect">
              <a:avLst/>
            </a:prstGeom>
          </p:spPr>
        </p:pic>
      </p:grpSp>
      <p:sp>
        <p:nvSpPr>
          <p:cNvPr id="5" name="Textfeld 4">
            <a:extLst>
              <a:ext uri="{FF2B5EF4-FFF2-40B4-BE49-F238E27FC236}">
                <a16:creationId xmlns:a16="http://schemas.microsoft.com/office/drawing/2014/main" id="{0631D5B2-F9A5-4ECA-97EA-5F51E18E1642}"/>
              </a:ext>
            </a:extLst>
          </p:cNvPr>
          <p:cNvSpPr txBox="1"/>
          <p:nvPr/>
        </p:nvSpPr>
        <p:spPr>
          <a:xfrm>
            <a:off x="539552" y="5013176"/>
            <a:ext cx="7504611" cy="1508105"/>
          </a:xfrm>
          <a:prstGeom prst="rect">
            <a:avLst/>
          </a:prstGeom>
          <a:noFill/>
        </p:spPr>
        <p:txBody>
          <a:bodyPr wrap="square" rtlCol="0">
            <a:spAutoFit/>
          </a:bodyPr>
          <a:lstStyle/>
          <a:p>
            <a:pPr defTabSz="685800" fontAlgn="auto">
              <a:spcBef>
                <a:spcPts val="0"/>
              </a:spcBef>
              <a:spcAft>
                <a:spcPts val="0"/>
              </a:spcAft>
            </a:pPr>
            <a:r>
              <a:rPr lang="de-CH" sz="4000" b="1" dirty="0">
                <a:solidFill>
                  <a:prstClr val="white"/>
                </a:solidFill>
                <a:latin typeface="Calibri Light" panose="020F0302020204030204"/>
              </a:rPr>
              <a:t>Was will ich mit meinem Wald? </a:t>
            </a:r>
            <a:r>
              <a:rPr lang="de-CH" dirty="0">
                <a:solidFill>
                  <a:prstClr val="white"/>
                </a:solidFill>
                <a:latin typeface="Calibri Light" panose="020F0302020204030204"/>
              </a:rPr>
              <a:t>Strategiefindung der Waldeigentümerschaft</a:t>
            </a:r>
            <a:endParaRPr lang="de-CH" sz="4000" dirty="0">
              <a:solidFill>
                <a:prstClr val="white"/>
              </a:solidFill>
              <a:latin typeface="Calibri Light" panose="020F0302020204030204"/>
            </a:endParaRPr>
          </a:p>
          <a:p>
            <a:pPr defTabSz="685800" fontAlgn="auto">
              <a:spcBef>
                <a:spcPts val="0"/>
              </a:spcBef>
              <a:spcAft>
                <a:spcPts val="0"/>
              </a:spcAft>
            </a:pPr>
            <a:r>
              <a:rPr lang="de-CH" sz="2800" dirty="0">
                <a:solidFill>
                  <a:prstClr val="white"/>
                </a:solidFill>
                <a:latin typeface="Calibri Light" panose="020F0302020204030204"/>
              </a:rPr>
              <a:t>24. Januar 2023 Sissach</a:t>
            </a:r>
            <a:endParaRPr lang="de-CH" sz="2800" dirty="0">
              <a:solidFill>
                <a:prstClr val="white"/>
              </a:solidFill>
              <a:latin typeface="Calibri" panose="020F0502020204030204"/>
            </a:endParaRPr>
          </a:p>
        </p:txBody>
      </p:sp>
      <p:pic>
        <p:nvPicPr>
          <p:cNvPr id="8" name="Grafik 7">
            <a:extLst>
              <a:ext uri="{FF2B5EF4-FFF2-40B4-BE49-F238E27FC236}">
                <a16:creationId xmlns:a16="http://schemas.microsoft.com/office/drawing/2014/main" id="{EA704BAE-3752-498D-832B-4D97706CB08E}"/>
              </a:ext>
            </a:extLst>
          </p:cNvPr>
          <p:cNvPicPr>
            <a:picLocks noChangeAspect="1"/>
          </p:cNvPicPr>
          <p:nvPr/>
        </p:nvPicPr>
        <p:blipFill>
          <a:blip r:embed="rId3"/>
          <a:stretch>
            <a:fillRect/>
          </a:stretch>
        </p:blipFill>
        <p:spPr>
          <a:xfrm>
            <a:off x="433296" y="1484784"/>
            <a:ext cx="8243160" cy="2365604"/>
          </a:xfrm>
          <a:prstGeom prst="rect">
            <a:avLst/>
          </a:prstGeom>
        </p:spPr>
      </p:pic>
      <p:pic>
        <p:nvPicPr>
          <p:cNvPr id="3" name="Grafik 2">
            <a:extLst>
              <a:ext uri="{FF2B5EF4-FFF2-40B4-BE49-F238E27FC236}">
                <a16:creationId xmlns:a16="http://schemas.microsoft.com/office/drawing/2014/main" id="{A8EFA2D9-1828-A096-B09C-EEB302689C37}"/>
              </a:ext>
            </a:extLst>
          </p:cNvPr>
          <p:cNvPicPr>
            <a:picLocks noChangeAspect="1"/>
          </p:cNvPicPr>
          <p:nvPr/>
        </p:nvPicPr>
        <p:blipFill>
          <a:blip r:embed="rId4"/>
          <a:stretch>
            <a:fillRect/>
          </a:stretch>
        </p:blipFill>
        <p:spPr>
          <a:xfrm>
            <a:off x="304644" y="209607"/>
            <a:ext cx="2769383" cy="463346"/>
          </a:xfrm>
          <a:prstGeom prst="rect">
            <a:avLst/>
          </a:prstGeom>
        </p:spPr>
      </p:pic>
      <p:pic>
        <p:nvPicPr>
          <p:cNvPr id="4" name="Grafik 3">
            <a:extLst>
              <a:ext uri="{FF2B5EF4-FFF2-40B4-BE49-F238E27FC236}">
                <a16:creationId xmlns:a16="http://schemas.microsoft.com/office/drawing/2014/main" id="{06DCBC70-E657-2EF4-443D-EE30D60CF2B2}"/>
              </a:ext>
            </a:extLst>
          </p:cNvPr>
          <p:cNvPicPr>
            <a:picLocks noChangeAspect="1"/>
          </p:cNvPicPr>
          <p:nvPr/>
        </p:nvPicPr>
        <p:blipFill>
          <a:blip r:embed="rId5"/>
          <a:stretch>
            <a:fillRect/>
          </a:stretch>
        </p:blipFill>
        <p:spPr>
          <a:xfrm>
            <a:off x="6283580" y="198021"/>
            <a:ext cx="2555776" cy="486518"/>
          </a:xfrm>
          <a:prstGeom prst="rect">
            <a:avLst/>
          </a:prstGeom>
        </p:spPr>
      </p:pic>
    </p:spTree>
    <p:extLst>
      <p:ext uri="{BB962C8B-B14F-4D97-AF65-F5344CB8AC3E}">
        <p14:creationId xmlns:p14="http://schemas.microsoft.com/office/powerpoint/2010/main" val="3465379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Organigramm Abteilung Umwelt und Infrastruktur</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9" name="Inhaltsplatzhalter 8">
            <a:extLst>
              <a:ext uri="{FF2B5EF4-FFF2-40B4-BE49-F238E27FC236}">
                <a16:creationId xmlns:a16="http://schemas.microsoft.com/office/drawing/2014/main" id="{5B4CC3C6-5514-480F-ABA7-E70629A13E54}"/>
              </a:ext>
            </a:extLst>
          </p:cNvPr>
          <p:cNvPicPr>
            <a:picLocks noGrp="1" noChangeAspect="1"/>
          </p:cNvPicPr>
          <p:nvPr>
            <p:ph idx="1"/>
          </p:nvPr>
        </p:nvPicPr>
        <p:blipFill>
          <a:blip r:embed="rId2"/>
          <a:stretch>
            <a:fillRect/>
          </a:stretch>
        </p:blipFill>
        <p:spPr>
          <a:xfrm>
            <a:off x="428102" y="1565055"/>
            <a:ext cx="8258698" cy="5266868"/>
          </a:xfrm>
        </p:spPr>
      </p:pic>
    </p:spTree>
    <p:extLst>
      <p:ext uri="{BB962C8B-B14F-4D97-AF65-F5344CB8AC3E}">
        <p14:creationId xmlns:p14="http://schemas.microsoft.com/office/powerpoint/2010/main" val="1935947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Organisation Forstbetrieb Bülach</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8" name="Rechteck 7">
            <a:extLst>
              <a:ext uri="{FF2B5EF4-FFF2-40B4-BE49-F238E27FC236}">
                <a16:creationId xmlns:a16="http://schemas.microsoft.com/office/drawing/2014/main" id="{C444E32E-B096-48B2-9EAD-24C37BF71102}"/>
              </a:ext>
            </a:extLst>
          </p:cNvPr>
          <p:cNvSpPr/>
          <p:nvPr/>
        </p:nvSpPr>
        <p:spPr>
          <a:xfrm>
            <a:off x="3923928" y="3429000"/>
            <a:ext cx="1615182" cy="64807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1" i="0" u="none" strike="noStrike" kern="1200" cap="none" spc="0" normalizeH="0" baseline="0" noProof="0" dirty="0">
                <a:ln>
                  <a:noFill/>
                </a:ln>
                <a:solidFill>
                  <a:srgbClr val="000000"/>
                </a:solidFill>
                <a:effectLst/>
                <a:uLnTx/>
                <a:uFillTx/>
                <a:latin typeface="Agfa Rotis Sans Serif"/>
                <a:ea typeface="+mn-ea"/>
                <a:cs typeface="+mn-cs"/>
              </a:rPr>
              <a:t>Revierleiter, Förster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Thomas Kuhn </a:t>
            </a:r>
          </a:p>
        </p:txBody>
      </p:sp>
      <p:sp>
        <p:nvSpPr>
          <p:cNvPr id="9" name="Rechteck 8">
            <a:extLst>
              <a:ext uri="{FF2B5EF4-FFF2-40B4-BE49-F238E27FC236}">
                <a16:creationId xmlns:a16="http://schemas.microsoft.com/office/drawing/2014/main" id="{E07FE44F-B639-405F-99CA-4A2FB2B3F2BB}"/>
              </a:ext>
            </a:extLst>
          </p:cNvPr>
          <p:cNvSpPr/>
          <p:nvPr/>
        </p:nvSpPr>
        <p:spPr>
          <a:xfrm>
            <a:off x="827584" y="1973642"/>
            <a:ext cx="1615182" cy="66327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1" i="0" u="none" strike="noStrike" kern="1200" cap="none" spc="0" normalizeH="0" baseline="0" noProof="0" dirty="0">
                <a:ln>
                  <a:noFill/>
                </a:ln>
                <a:solidFill>
                  <a:srgbClr val="000000"/>
                </a:solidFill>
                <a:effectLst/>
                <a:uLnTx/>
                <a:uFillTx/>
                <a:latin typeface="Agfa Rotis Sans Serif"/>
                <a:ea typeface="+mn-ea"/>
                <a:cs typeface="+mn-cs"/>
              </a:rPr>
              <a:t>Stadt Bülach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Ressortvorsteherin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Andrea Spycher </a:t>
            </a:r>
          </a:p>
        </p:txBody>
      </p:sp>
      <p:sp>
        <p:nvSpPr>
          <p:cNvPr id="10" name="Rechteck 9">
            <a:extLst>
              <a:ext uri="{FF2B5EF4-FFF2-40B4-BE49-F238E27FC236}">
                <a16:creationId xmlns:a16="http://schemas.microsoft.com/office/drawing/2014/main" id="{2F215BDF-4246-43EC-AE1A-B9762FC3DA1C}"/>
              </a:ext>
            </a:extLst>
          </p:cNvPr>
          <p:cNvSpPr/>
          <p:nvPr/>
        </p:nvSpPr>
        <p:spPr>
          <a:xfrm>
            <a:off x="827584" y="3111122"/>
            <a:ext cx="1615182" cy="64807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1" i="0" u="none" strike="noStrike" kern="1200" cap="none" spc="0" normalizeH="0" baseline="0" noProof="0" dirty="0">
                <a:ln>
                  <a:noFill/>
                </a:ln>
                <a:solidFill>
                  <a:srgbClr val="000000"/>
                </a:solidFill>
                <a:effectLst/>
                <a:uLnTx/>
                <a:uFillTx/>
                <a:latin typeface="Agfa Rotis Sans Serif"/>
                <a:ea typeface="+mn-ea"/>
                <a:cs typeface="+mn-cs"/>
              </a:rPr>
              <a:t>Kreisforstamt 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Stefan Rechberger</a:t>
            </a:r>
          </a:p>
        </p:txBody>
      </p:sp>
      <p:sp>
        <p:nvSpPr>
          <p:cNvPr id="11" name="Rechteck 10">
            <a:extLst>
              <a:ext uri="{FF2B5EF4-FFF2-40B4-BE49-F238E27FC236}">
                <a16:creationId xmlns:a16="http://schemas.microsoft.com/office/drawing/2014/main" id="{9E4A1187-A6E9-41B6-9C54-7F581E27F710}"/>
              </a:ext>
            </a:extLst>
          </p:cNvPr>
          <p:cNvSpPr/>
          <p:nvPr/>
        </p:nvSpPr>
        <p:spPr>
          <a:xfrm>
            <a:off x="827584" y="4172595"/>
            <a:ext cx="1615182" cy="26451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1" i="0" u="none" strike="noStrike" kern="1200" cap="none" spc="0" normalizeH="0" baseline="0" noProof="0" dirty="0">
                <a:ln>
                  <a:noFill/>
                </a:ln>
                <a:solidFill>
                  <a:srgbClr val="000000"/>
                </a:solidFill>
                <a:effectLst/>
                <a:uLnTx/>
                <a:uFillTx/>
                <a:latin typeface="Agfa Rotis Sans Serif"/>
                <a:ea typeface="+mn-ea"/>
                <a:cs typeface="+mn-cs"/>
              </a:rPr>
              <a:t>Unternehmer</a:t>
            </a:r>
          </a:p>
        </p:txBody>
      </p:sp>
      <p:sp>
        <p:nvSpPr>
          <p:cNvPr id="12" name="Rechteck 11">
            <a:extLst>
              <a:ext uri="{FF2B5EF4-FFF2-40B4-BE49-F238E27FC236}">
                <a16:creationId xmlns:a16="http://schemas.microsoft.com/office/drawing/2014/main" id="{95EE9D3E-4E61-45D9-B563-1BBF7B949F30}"/>
              </a:ext>
            </a:extLst>
          </p:cNvPr>
          <p:cNvSpPr/>
          <p:nvPr/>
        </p:nvSpPr>
        <p:spPr>
          <a:xfrm>
            <a:off x="2699792" y="4568639"/>
            <a:ext cx="1615182" cy="64807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1" i="0" u="none" strike="noStrike" kern="1200" cap="none" spc="0" normalizeH="0" baseline="0" noProof="0" dirty="0">
                <a:ln>
                  <a:noFill/>
                </a:ln>
                <a:solidFill>
                  <a:srgbClr val="000000"/>
                </a:solidFill>
                <a:effectLst/>
                <a:uLnTx/>
                <a:uFillTx/>
                <a:latin typeface="Agfa Rotis Sans Serif"/>
                <a:ea typeface="+mn-ea"/>
                <a:cs typeface="+mn-cs"/>
              </a:rPr>
              <a:t>Forstwart Vorarbeiter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Stefan Studer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Beat Keller</a:t>
            </a:r>
          </a:p>
        </p:txBody>
      </p:sp>
      <p:sp>
        <p:nvSpPr>
          <p:cNvPr id="13" name="Rechteck 12">
            <a:extLst>
              <a:ext uri="{FF2B5EF4-FFF2-40B4-BE49-F238E27FC236}">
                <a16:creationId xmlns:a16="http://schemas.microsoft.com/office/drawing/2014/main" id="{58387160-E84F-4224-AD50-46B423125FE7}"/>
              </a:ext>
            </a:extLst>
          </p:cNvPr>
          <p:cNvSpPr/>
          <p:nvPr/>
        </p:nvSpPr>
        <p:spPr>
          <a:xfrm>
            <a:off x="1547664" y="5574592"/>
            <a:ext cx="1615182" cy="78175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1" i="0" u="none" strike="noStrike" kern="1200" cap="none" spc="0" normalizeH="0" baseline="0" noProof="0" dirty="0">
                <a:ln>
                  <a:noFill/>
                </a:ln>
                <a:solidFill>
                  <a:srgbClr val="000000"/>
                </a:solidFill>
                <a:effectLst/>
                <a:uLnTx/>
                <a:uFillTx/>
                <a:latin typeface="Agfa Rotis Sans Serif"/>
                <a:ea typeface="+mn-ea"/>
                <a:cs typeface="+mn-cs"/>
              </a:rPr>
              <a:t>Forstwarte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Christian Schiess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Nils Honegger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Stefan </a:t>
            </a:r>
            <a:r>
              <a:rPr kumimoji="0" lang="de-CH" sz="1200" b="0" i="0" u="none" strike="noStrike" kern="1200" cap="none" spc="0" normalizeH="0" baseline="0" noProof="0" dirty="0" err="1">
                <a:ln>
                  <a:noFill/>
                </a:ln>
                <a:solidFill>
                  <a:srgbClr val="000000"/>
                </a:solidFill>
                <a:effectLst/>
                <a:uLnTx/>
                <a:uFillTx/>
                <a:latin typeface="Agfa Rotis Sans Serif"/>
                <a:ea typeface="+mn-ea"/>
                <a:cs typeface="+mn-cs"/>
              </a:rPr>
              <a:t>Burri</a:t>
            </a: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 </a:t>
            </a:r>
          </a:p>
        </p:txBody>
      </p:sp>
      <p:sp>
        <p:nvSpPr>
          <p:cNvPr id="14" name="Rechteck 13">
            <a:extLst>
              <a:ext uri="{FF2B5EF4-FFF2-40B4-BE49-F238E27FC236}">
                <a16:creationId xmlns:a16="http://schemas.microsoft.com/office/drawing/2014/main" id="{160686AA-6CAF-41AC-A0E1-B4DDFA3DBD80}"/>
              </a:ext>
            </a:extLst>
          </p:cNvPr>
          <p:cNvSpPr/>
          <p:nvPr/>
        </p:nvSpPr>
        <p:spPr>
          <a:xfrm>
            <a:off x="3707904" y="5571481"/>
            <a:ext cx="1615182" cy="64807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1" i="0" u="none" strike="noStrike" kern="1200" cap="none" spc="0" normalizeH="0" baseline="0" noProof="0" dirty="0">
                <a:ln>
                  <a:noFill/>
                </a:ln>
                <a:solidFill>
                  <a:srgbClr val="000000"/>
                </a:solidFill>
                <a:effectLst/>
                <a:uLnTx/>
                <a:uFillTx/>
                <a:latin typeface="Agfa Rotis Sans Serif"/>
                <a:ea typeface="+mn-ea"/>
                <a:cs typeface="+mn-cs"/>
              </a:rPr>
              <a:t>Forstwart Lernende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Rico Storz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Elena </a:t>
            </a:r>
            <a:r>
              <a:rPr kumimoji="0" lang="de-CH" sz="1200" b="0" i="0" u="none" strike="noStrike" kern="1200" cap="none" spc="0" normalizeH="0" baseline="0" noProof="0" dirty="0" err="1">
                <a:ln>
                  <a:noFill/>
                </a:ln>
                <a:solidFill>
                  <a:srgbClr val="000000"/>
                </a:solidFill>
                <a:effectLst/>
                <a:uLnTx/>
                <a:uFillTx/>
                <a:latin typeface="Agfa Rotis Sans Serif"/>
                <a:ea typeface="+mn-ea"/>
                <a:cs typeface="+mn-cs"/>
              </a:rPr>
              <a:t>Schär</a:t>
            </a:r>
            <a:endParaRPr kumimoji="0" lang="de-CH" sz="1200" b="0" i="0" u="none" strike="noStrike" kern="1200" cap="none" spc="0" normalizeH="0" baseline="0" noProof="0" dirty="0">
              <a:ln>
                <a:noFill/>
              </a:ln>
              <a:solidFill>
                <a:srgbClr val="000000"/>
              </a:solidFill>
              <a:effectLst/>
              <a:uLnTx/>
              <a:uFillTx/>
              <a:latin typeface="Agfa Rotis Sans Serif"/>
              <a:ea typeface="+mn-ea"/>
              <a:cs typeface="+mn-cs"/>
            </a:endParaRPr>
          </a:p>
        </p:txBody>
      </p:sp>
      <p:sp>
        <p:nvSpPr>
          <p:cNvPr id="15" name="Rechteck 14">
            <a:extLst>
              <a:ext uri="{FF2B5EF4-FFF2-40B4-BE49-F238E27FC236}">
                <a16:creationId xmlns:a16="http://schemas.microsoft.com/office/drawing/2014/main" id="{2182487F-E2A0-4E78-A7E5-D6708C4A9418}"/>
              </a:ext>
            </a:extLst>
          </p:cNvPr>
          <p:cNvSpPr/>
          <p:nvPr/>
        </p:nvSpPr>
        <p:spPr>
          <a:xfrm>
            <a:off x="5220072" y="1973641"/>
            <a:ext cx="3600400" cy="66327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1" i="0" u="none" strike="noStrike" kern="1200" cap="none" spc="0" normalizeH="0" baseline="0" noProof="0" dirty="0">
                <a:ln>
                  <a:noFill/>
                </a:ln>
                <a:solidFill>
                  <a:srgbClr val="000000"/>
                </a:solidFill>
                <a:effectLst/>
                <a:uLnTx/>
                <a:uFillTx/>
                <a:latin typeface="Agfa Rotis Sans Serif"/>
                <a:ea typeface="+mn-ea"/>
                <a:cs typeface="+mn-cs"/>
              </a:rPr>
              <a:t>Gemeinde Höri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Ressortvorsteher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Christoph Keller (hoheitlich Aufgaben, kein Forstbetrieb)</a:t>
            </a:r>
          </a:p>
        </p:txBody>
      </p:sp>
      <p:sp>
        <p:nvSpPr>
          <p:cNvPr id="16" name="Rechteck 15">
            <a:extLst>
              <a:ext uri="{FF2B5EF4-FFF2-40B4-BE49-F238E27FC236}">
                <a16:creationId xmlns:a16="http://schemas.microsoft.com/office/drawing/2014/main" id="{FD87E703-5090-4E55-8AC6-A13EE39D27EA}"/>
              </a:ext>
            </a:extLst>
          </p:cNvPr>
          <p:cNvSpPr/>
          <p:nvPr/>
        </p:nvSpPr>
        <p:spPr>
          <a:xfrm>
            <a:off x="6394450" y="3452514"/>
            <a:ext cx="1615182" cy="64807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1" i="0" u="none" strike="noStrike" kern="1200" cap="none" spc="0" normalizeH="0" baseline="0" noProof="0" dirty="0">
                <a:ln>
                  <a:noFill/>
                </a:ln>
                <a:solidFill>
                  <a:srgbClr val="000000"/>
                </a:solidFill>
                <a:effectLst/>
                <a:uLnTx/>
                <a:uFillTx/>
                <a:latin typeface="Agfa Rotis Sans Serif"/>
                <a:ea typeface="+mn-ea"/>
                <a:cs typeface="+mn-cs"/>
              </a:rPr>
              <a:t>Gemeinde Hochfelden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Ressortvorsteher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Stefan Bickel</a:t>
            </a:r>
          </a:p>
        </p:txBody>
      </p:sp>
      <p:sp>
        <p:nvSpPr>
          <p:cNvPr id="17" name="Rechteck 16">
            <a:extLst>
              <a:ext uri="{FF2B5EF4-FFF2-40B4-BE49-F238E27FC236}">
                <a16:creationId xmlns:a16="http://schemas.microsoft.com/office/drawing/2014/main" id="{93F43940-A7B1-4420-81A1-EAE756A523B2}"/>
              </a:ext>
            </a:extLst>
          </p:cNvPr>
          <p:cNvSpPr/>
          <p:nvPr/>
        </p:nvSpPr>
        <p:spPr>
          <a:xfrm>
            <a:off x="6382466" y="4530975"/>
            <a:ext cx="1615182" cy="64807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1" i="0" u="none" strike="noStrike" kern="1200" cap="none" spc="0" normalizeH="0" baseline="0" noProof="0" dirty="0">
                <a:ln>
                  <a:noFill/>
                </a:ln>
                <a:solidFill>
                  <a:srgbClr val="000000"/>
                </a:solidFill>
                <a:effectLst/>
                <a:uLnTx/>
                <a:uFillTx/>
                <a:latin typeface="Agfa Rotis Sans Serif"/>
                <a:ea typeface="+mn-ea"/>
                <a:cs typeface="+mn-cs"/>
              </a:rPr>
              <a:t>Forstwart Vorarbeiter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Urs Heer</a:t>
            </a:r>
          </a:p>
        </p:txBody>
      </p:sp>
      <p:sp>
        <p:nvSpPr>
          <p:cNvPr id="18" name="Rechteck 17">
            <a:extLst>
              <a:ext uri="{FF2B5EF4-FFF2-40B4-BE49-F238E27FC236}">
                <a16:creationId xmlns:a16="http://schemas.microsoft.com/office/drawing/2014/main" id="{2587E37D-862C-4510-A381-1A3BA3A458BE}"/>
              </a:ext>
            </a:extLst>
          </p:cNvPr>
          <p:cNvSpPr/>
          <p:nvPr/>
        </p:nvSpPr>
        <p:spPr>
          <a:xfrm>
            <a:off x="7020272" y="5571481"/>
            <a:ext cx="1615182" cy="64807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1" i="0" u="none" strike="noStrike" kern="1200" cap="none" spc="0" normalizeH="0" baseline="0" noProof="0" dirty="0">
                <a:ln>
                  <a:noFill/>
                </a:ln>
                <a:solidFill>
                  <a:srgbClr val="000000"/>
                </a:solidFill>
                <a:effectLst/>
                <a:uLnTx/>
                <a:uFillTx/>
                <a:latin typeface="Agfa Rotis Sans Serif"/>
                <a:ea typeface="+mn-ea"/>
                <a:cs typeface="+mn-cs"/>
              </a:rPr>
              <a:t>Forstwart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Agfa Rotis Sans Serif"/>
                <a:ea typeface="+mn-ea"/>
                <a:cs typeface="+mn-cs"/>
              </a:rPr>
              <a:t>Andi Wälle</a:t>
            </a:r>
          </a:p>
        </p:txBody>
      </p:sp>
      <p:cxnSp>
        <p:nvCxnSpPr>
          <p:cNvPr id="20" name="Gerader Verbinder 19">
            <a:extLst>
              <a:ext uri="{FF2B5EF4-FFF2-40B4-BE49-F238E27FC236}">
                <a16:creationId xmlns:a16="http://schemas.microsoft.com/office/drawing/2014/main" id="{8E008B20-F1B5-419D-B6AD-FDD59DE8DCDA}"/>
              </a:ext>
            </a:extLst>
          </p:cNvPr>
          <p:cNvCxnSpPr>
            <a:cxnSpLocks/>
            <a:stCxn id="9" idx="3"/>
            <a:endCxn id="8" idx="0"/>
          </p:cNvCxnSpPr>
          <p:nvPr/>
        </p:nvCxnSpPr>
        <p:spPr>
          <a:xfrm>
            <a:off x="2442766" y="2305277"/>
            <a:ext cx="2288753" cy="112372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45C006C7-4DEB-4D5E-8052-1045484EA9BD}"/>
              </a:ext>
            </a:extLst>
          </p:cNvPr>
          <p:cNvCxnSpPr>
            <a:cxnSpLocks/>
            <a:stCxn id="15" idx="2"/>
            <a:endCxn id="8" idx="0"/>
          </p:cNvCxnSpPr>
          <p:nvPr/>
        </p:nvCxnSpPr>
        <p:spPr>
          <a:xfrm flipH="1">
            <a:off x="4731519" y="2636911"/>
            <a:ext cx="2288753" cy="792089"/>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0509B234-7A07-4C20-B6EA-44AEF4929987}"/>
              </a:ext>
            </a:extLst>
          </p:cNvPr>
          <p:cNvCxnSpPr>
            <a:cxnSpLocks/>
            <a:stCxn id="10" idx="3"/>
            <a:endCxn id="8" idx="1"/>
          </p:cNvCxnSpPr>
          <p:nvPr/>
        </p:nvCxnSpPr>
        <p:spPr>
          <a:xfrm>
            <a:off x="2442766" y="3435158"/>
            <a:ext cx="1481162" cy="31787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A1647F56-B0AD-4DA9-9952-A77231A37CC7}"/>
              </a:ext>
            </a:extLst>
          </p:cNvPr>
          <p:cNvCxnSpPr>
            <a:cxnSpLocks/>
            <a:stCxn id="8" idx="2"/>
          </p:cNvCxnSpPr>
          <p:nvPr/>
        </p:nvCxnSpPr>
        <p:spPr>
          <a:xfrm>
            <a:off x="4731519" y="4077072"/>
            <a:ext cx="0" cy="81560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3AF2A98F-C95F-47BB-8313-5CFAB3BCEE60}"/>
              </a:ext>
            </a:extLst>
          </p:cNvPr>
          <p:cNvCxnSpPr>
            <a:cxnSpLocks/>
            <a:stCxn id="12" idx="3"/>
          </p:cNvCxnSpPr>
          <p:nvPr/>
        </p:nvCxnSpPr>
        <p:spPr>
          <a:xfrm flipV="1">
            <a:off x="4314974" y="4884767"/>
            <a:ext cx="416545" cy="790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283E8059-3408-44D6-B857-E3B222BC25D8}"/>
              </a:ext>
            </a:extLst>
          </p:cNvPr>
          <p:cNvCxnSpPr>
            <a:cxnSpLocks/>
            <a:stCxn id="11" idx="3"/>
          </p:cNvCxnSpPr>
          <p:nvPr/>
        </p:nvCxnSpPr>
        <p:spPr>
          <a:xfrm>
            <a:off x="2442766" y="4304854"/>
            <a:ext cx="2288753" cy="1178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4C4BF586-8595-43D5-8CD1-18FCFDEB9887}"/>
              </a:ext>
            </a:extLst>
          </p:cNvPr>
          <p:cNvCxnSpPr>
            <a:cxnSpLocks/>
            <a:stCxn id="12" idx="2"/>
            <a:endCxn id="14" idx="0"/>
          </p:cNvCxnSpPr>
          <p:nvPr/>
        </p:nvCxnSpPr>
        <p:spPr>
          <a:xfrm>
            <a:off x="3507383" y="5216711"/>
            <a:ext cx="1008112" cy="35477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C6E2E143-4FC6-42E3-B58E-D1CA01BC3464}"/>
              </a:ext>
            </a:extLst>
          </p:cNvPr>
          <p:cNvCxnSpPr>
            <a:cxnSpLocks/>
            <a:stCxn id="12" idx="2"/>
            <a:endCxn id="13" idx="0"/>
          </p:cNvCxnSpPr>
          <p:nvPr/>
        </p:nvCxnSpPr>
        <p:spPr>
          <a:xfrm flipH="1">
            <a:off x="2355255" y="5216711"/>
            <a:ext cx="1152128" cy="3578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190FAE0F-423B-4E8D-8720-04209A6B2ADD}"/>
              </a:ext>
            </a:extLst>
          </p:cNvPr>
          <p:cNvCxnSpPr>
            <a:cxnSpLocks/>
            <a:stCxn id="8" idx="3"/>
            <a:endCxn id="16" idx="1"/>
          </p:cNvCxnSpPr>
          <p:nvPr/>
        </p:nvCxnSpPr>
        <p:spPr>
          <a:xfrm>
            <a:off x="5539110" y="3753036"/>
            <a:ext cx="855340" cy="23514"/>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E4F2033B-32AC-433B-BB05-2917D091891B}"/>
              </a:ext>
            </a:extLst>
          </p:cNvPr>
          <p:cNvCxnSpPr>
            <a:cxnSpLocks/>
            <a:stCxn id="16" idx="2"/>
          </p:cNvCxnSpPr>
          <p:nvPr/>
        </p:nvCxnSpPr>
        <p:spPr>
          <a:xfrm>
            <a:off x="7202041" y="4100586"/>
            <a:ext cx="0" cy="43663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E57E2600-FD8E-49EE-9B61-04C58272C031}"/>
              </a:ext>
            </a:extLst>
          </p:cNvPr>
          <p:cNvCxnSpPr>
            <a:cxnSpLocks/>
            <a:stCxn id="17" idx="2"/>
            <a:endCxn id="18" idx="0"/>
          </p:cNvCxnSpPr>
          <p:nvPr/>
        </p:nvCxnSpPr>
        <p:spPr>
          <a:xfrm>
            <a:off x="7190057" y="5179047"/>
            <a:ext cx="637806" cy="392434"/>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322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sz="2400" b="1" dirty="0"/>
              <a:t>Infrastruktur</a:t>
            </a:r>
          </a:p>
          <a:p>
            <a:r>
              <a:rPr lang="de-CH" sz="2400" dirty="0"/>
              <a:t>Forstwerkhof </a:t>
            </a:r>
            <a:r>
              <a:rPr lang="de-CH" sz="2400" dirty="0" err="1"/>
              <a:t>Brengspel</a:t>
            </a:r>
            <a:r>
              <a:rPr lang="de-CH" sz="2400" dirty="0"/>
              <a:t>, Forstwerkhof Hochfelden</a:t>
            </a:r>
          </a:p>
          <a:p>
            <a:r>
              <a:rPr lang="de-CH" sz="2400" dirty="0"/>
              <a:t>Brennholzlager 1000 Ster</a:t>
            </a:r>
          </a:p>
          <a:p>
            <a:r>
              <a:rPr lang="de-CH" sz="2400" dirty="0"/>
              <a:t>Kompostierplatz 900 m3</a:t>
            </a:r>
          </a:p>
          <a:p>
            <a:r>
              <a:rPr lang="de-CH" sz="2400" dirty="0"/>
              <a:t>Schnitzellager 2000 Sm3</a:t>
            </a:r>
          </a:p>
          <a:p>
            <a:r>
              <a:rPr lang="de-CH" sz="2400" dirty="0"/>
              <a:t> zweckmässiger Maschinenpark</a:t>
            </a:r>
          </a:p>
          <a:p>
            <a:pPr lvl="1"/>
            <a:r>
              <a:rPr lang="de-CH" sz="2000" dirty="0"/>
              <a:t>3 Forstschlepper, 1 Raupenschlepper, 2 Bagger, 1 Kranwagen mit Hackengerät, Div. Fahrzeuge und Maschinen</a:t>
            </a:r>
          </a:p>
          <a:p>
            <a:endParaRPr lang="de-CH" dirty="0"/>
          </a:p>
        </p:txBody>
      </p:sp>
      <p:sp>
        <p:nvSpPr>
          <p:cNvPr id="3" name="Titel 2"/>
          <p:cNvSpPr>
            <a:spLocks noGrp="1"/>
          </p:cNvSpPr>
          <p:nvPr>
            <p:ph type="title"/>
          </p:nvPr>
        </p:nvSpPr>
        <p:spPr/>
        <p:txBody>
          <a:bodyPr/>
          <a:lstStyle/>
          <a:p>
            <a:r>
              <a:rPr lang="de-CH" dirty="0"/>
              <a:t>Eckdaten des Forstbetriebes</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7" name="Grafik 6"/>
          <p:cNvPicPr>
            <a:picLocks noChangeAspect="1"/>
          </p:cNvPicPr>
          <p:nvPr/>
        </p:nvPicPr>
        <p:blipFill rotWithShape="1">
          <a:blip r:embed="rId2"/>
          <a:srcRect t="6453" b="36802"/>
          <a:stretch/>
        </p:blipFill>
        <p:spPr>
          <a:xfrm>
            <a:off x="-2717" y="5344005"/>
            <a:ext cx="9144000" cy="1512168"/>
          </a:xfrm>
          <a:prstGeom prst="rect">
            <a:avLst/>
          </a:prstGeom>
        </p:spPr>
      </p:pic>
    </p:spTree>
    <p:extLst>
      <p:ext uri="{BB962C8B-B14F-4D97-AF65-F5344CB8AC3E}">
        <p14:creationId xmlns:p14="http://schemas.microsoft.com/office/powerpoint/2010/main" val="529063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sz="1800" dirty="0"/>
              <a:t>Der Forstbetrieb der Stadt Bülach betreut rund  920 Hektaren Wald. Diese Waldfläche verteilt sich wie folgt:</a:t>
            </a:r>
          </a:p>
          <a:p>
            <a:pPr marL="0" indent="0">
              <a:buNone/>
            </a:pPr>
            <a:endParaRPr lang="de-CH" sz="1800" dirty="0"/>
          </a:p>
          <a:p>
            <a:r>
              <a:rPr lang="de-CH" sz="1800" dirty="0"/>
              <a:t>545 ha im Besitz der Stadt Bülach (4. grösste Waldeigentümerin im </a:t>
            </a:r>
            <a:r>
              <a:rPr lang="de-CH" sz="1800" dirty="0" err="1"/>
              <a:t>Kt</a:t>
            </a:r>
            <a:r>
              <a:rPr lang="de-CH" sz="1800" dirty="0"/>
              <a:t>. ZH)</a:t>
            </a:r>
          </a:p>
          <a:p>
            <a:r>
              <a:rPr lang="de-CH" sz="1800" dirty="0"/>
              <a:t>154 ha im Besitz der Gemeinde </a:t>
            </a:r>
            <a:r>
              <a:rPr lang="de-CH" sz="1800" dirty="0" err="1"/>
              <a:t>Hochfelden</a:t>
            </a:r>
            <a:endParaRPr lang="de-CH" sz="1800" dirty="0"/>
          </a:p>
          <a:p>
            <a:r>
              <a:rPr lang="de-CH" sz="1800" dirty="0"/>
              <a:t>31 ha im Besitz der Gemeinde </a:t>
            </a:r>
            <a:r>
              <a:rPr lang="de-CH" sz="1800" dirty="0" err="1"/>
              <a:t>Höri</a:t>
            </a:r>
            <a:endParaRPr lang="de-CH" sz="1800" dirty="0"/>
          </a:p>
          <a:p>
            <a:r>
              <a:rPr lang="de-CH" sz="1800" dirty="0"/>
              <a:t>190 ha sind Eigentum von ca. 200 privaten Waldbesitzern</a:t>
            </a:r>
          </a:p>
          <a:p>
            <a:br>
              <a:rPr lang="de-CH" sz="1800" dirty="0"/>
            </a:br>
            <a:r>
              <a:rPr lang="de-CH" sz="1800" dirty="0"/>
              <a:t>Diese Waldflächen werden zeitgemäss, naturnah und nachhaltig gepflegt. Rund 7`500 Kubikmeter Holz wird jedes Jahr genutzt. Basis der täglichen Arbeit ist wirtschaftliches, soziales und ökologisches Denken und Handeln</a:t>
            </a:r>
            <a:r>
              <a:rPr lang="de-CH" sz="2000" dirty="0"/>
              <a:t>.</a:t>
            </a:r>
          </a:p>
          <a:p>
            <a:pPr marL="0" indent="0">
              <a:buNone/>
            </a:pPr>
            <a:endParaRPr lang="de-CH" sz="2400" dirty="0"/>
          </a:p>
        </p:txBody>
      </p:sp>
      <p:sp>
        <p:nvSpPr>
          <p:cNvPr id="3" name="Titel 2"/>
          <p:cNvSpPr>
            <a:spLocks noGrp="1"/>
          </p:cNvSpPr>
          <p:nvPr>
            <p:ph type="title"/>
          </p:nvPr>
        </p:nvSpPr>
        <p:spPr/>
        <p:txBody>
          <a:bodyPr/>
          <a:lstStyle/>
          <a:p>
            <a:r>
              <a:rPr lang="de-CH" dirty="0"/>
              <a:t>Waldbewirtschaftung</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8" name="Grafik 7"/>
          <p:cNvPicPr>
            <a:picLocks noChangeAspect="1"/>
          </p:cNvPicPr>
          <p:nvPr/>
        </p:nvPicPr>
        <p:blipFill rotWithShape="1">
          <a:blip r:embed="rId2"/>
          <a:srcRect t="6453" b="36802"/>
          <a:stretch/>
        </p:blipFill>
        <p:spPr>
          <a:xfrm>
            <a:off x="-2717" y="5344005"/>
            <a:ext cx="9144000" cy="1512168"/>
          </a:xfrm>
          <a:prstGeom prst="rect">
            <a:avLst/>
          </a:prstGeom>
        </p:spPr>
      </p:pic>
    </p:spTree>
    <p:extLst>
      <p:ext uri="{BB962C8B-B14F-4D97-AF65-F5344CB8AC3E}">
        <p14:creationId xmlns:p14="http://schemas.microsoft.com/office/powerpoint/2010/main" val="2610469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Holzernte</a:t>
            </a:r>
          </a:p>
        </p:txBody>
      </p:sp>
      <p:sp>
        <p:nvSpPr>
          <p:cNvPr id="11" name="Inhaltsplatzhalter 10"/>
          <p:cNvSpPr>
            <a:spLocks noGrp="1"/>
          </p:cNvSpPr>
          <p:nvPr>
            <p:ph sz="quarter" idx="4"/>
          </p:nvPr>
        </p:nvSpPr>
        <p:spPr>
          <a:xfrm>
            <a:off x="424317" y="1647459"/>
            <a:ext cx="3931659" cy="3838941"/>
          </a:xfrm>
        </p:spPr>
        <p:txBody>
          <a:bodyPr/>
          <a:lstStyle/>
          <a:p>
            <a:r>
              <a:rPr lang="de-CH" dirty="0"/>
              <a:t>Holzernte mit BWE (Bewirtschaftungseinheit)</a:t>
            </a:r>
          </a:p>
          <a:p>
            <a:endParaRPr lang="de-CH" dirty="0"/>
          </a:p>
          <a:p>
            <a:r>
              <a:rPr lang="de-CH" dirty="0"/>
              <a:t>Eingriffsturnus 7 Jahre</a:t>
            </a:r>
          </a:p>
          <a:p>
            <a:endParaRPr lang="de-CH" dirty="0"/>
          </a:p>
          <a:p>
            <a:r>
              <a:rPr lang="de-CH" dirty="0"/>
              <a:t>Jährlich ca. 70 ha</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8" name="Grafik 7"/>
          <p:cNvPicPr>
            <a:picLocks noChangeAspect="1"/>
          </p:cNvPicPr>
          <p:nvPr/>
        </p:nvPicPr>
        <p:blipFill rotWithShape="1">
          <a:blip r:embed="rId2"/>
          <a:srcRect t="6453" b="46515"/>
          <a:stretch/>
        </p:blipFill>
        <p:spPr>
          <a:xfrm>
            <a:off x="0" y="5604653"/>
            <a:ext cx="9144000" cy="1253347"/>
          </a:xfrm>
          <a:prstGeom prst="rect">
            <a:avLst/>
          </a:prstGeom>
        </p:spPr>
      </p:pic>
      <p:pic>
        <p:nvPicPr>
          <p:cNvPr id="7" name="Inhaltsplatzhalter 10"/>
          <p:cNvPicPr>
            <a:picLocks noGrp="1" noChangeAspect="1"/>
          </p:cNvPicPr>
          <p:nvPr>
            <p:ph sz="half" idx="2"/>
          </p:nvPr>
        </p:nvPicPr>
        <p:blipFill>
          <a:blip r:embed="rId3"/>
          <a:stretch>
            <a:fillRect/>
          </a:stretch>
        </p:blipFill>
        <p:spPr>
          <a:xfrm>
            <a:off x="5436096" y="1647460"/>
            <a:ext cx="2737900" cy="3951288"/>
          </a:xfrm>
          <a:prstGeom prst="rect">
            <a:avLst/>
          </a:prstGeom>
        </p:spPr>
      </p:pic>
    </p:spTree>
    <p:extLst>
      <p:ext uri="{BB962C8B-B14F-4D97-AF65-F5344CB8AC3E}">
        <p14:creationId xmlns:p14="http://schemas.microsoft.com/office/powerpoint/2010/main" val="2587935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lvl="0" indent="0">
              <a:buNone/>
            </a:pPr>
            <a:r>
              <a:rPr lang="de-CH" sz="1400" dirty="0">
                <a:solidFill>
                  <a:srgbClr val="000000"/>
                </a:solidFill>
              </a:rPr>
              <a:t>BP 1924, Grossmann Zitat:  « Stattlich und stolz stehen noch der Eichenhochwaldrest in der Bannhalde und im </a:t>
            </a:r>
            <a:r>
              <a:rPr lang="de-CH" sz="1400" dirty="0" err="1">
                <a:solidFill>
                  <a:srgbClr val="000000"/>
                </a:solidFill>
              </a:rPr>
              <a:t>Rüteli</a:t>
            </a:r>
            <a:r>
              <a:rPr lang="de-CH" sz="1400" dirty="0">
                <a:solidFill>
                  <a:srgbClr val="000000"/>
                </a:solidFill>
              </a:rPr>
              <a:t>, fast wie ein Zeuge aus grauer Vorzeit, ein kümmerlicher Rest einstigen Eichenreichtums einer kurzsichtigen Gemeinde. Für die heutige Generation besteht die moralische Pflicht diesen Hochwald zu reservieren, bis wieder andere Eichenbestände da sind, um auch kommenden Generationen einen Begriff zu geben was einst vorhanden war.</a:t>
            </a:r>
          </a:p>
          <a:p>
            <a:pPr marL="0" lvl="0" indent="0">
              <a:buNone/>
            </a:pPr>
            <a:r>
              <a:rPr lang="de-CH" sz="1400" dirty="0">
                <a:solidFill>
                  <a:srgbClr val="000000"/>
                </a:solidFill>
              </a:rPr>
              <a:t>Wie mochte es noch ausgesehen haben, als 170 ha d.h. die Hälfte des </a:t>
            </a:r>
            <a:r>
              <a:rPr lang="de-CH" sz="1400" dirty="0" err="1">
                <a:solidFill>
                  <a:srgbClr val="000000"/>
                </a:solidFill>
              </a:rPr>
              <a:t>Hardes</a:t>
            </a:r>
            <a:r>
              <a:rPr lang="de-CH" sz="1400" dirty="0">
                <a:solidFill>
                  <a:srgbClr val="000000"/>
                </a:solidFill>
              </a:rPr>
              <a:t> Eichenwald waren, wie anno 1817. Auch der </a:t>
            </a:r>
            <a:r>
              <a:rPr lang="de-CH" sz="1400" dirty="0" err="1">
                <a:solidFill>
                  <a:srgbClr val="000000"/>
                </a:solidFill>
              </a:rPr>
              <a:t>Strassberg</a:t>
            </a:r>
            <a:r>
              <a:rPr lang="de-CH" sz="1400" dirty="0">
                <a:solidFill>
                  <a:srgbClr val="000000"/>
                </a:solidFill>
              </a:rPr>
              <a:t> war bis 1818 Eichenwald. </a:t>
            </a:r>
            <a:r>
              <a:rPr lang="de-CH" sz="1400" dirty="0" err="1">
                <a:solidFill>
                  <a:srgbClr val="000000"/>
                </a:solidFill>
              </a:rPr>
              <a:t>Göthe</a:t>
            </a:r>
            <a:r>
              <a:rPr lang="de-CH" sz="1400" dirty="0">
                <a:solidFill>
                  <a:srgbClr val="000000"/>
                </a:solidFill>
              </a:rPr>
              <a:t> erwähnt in seiner Schweizerreise vom Jahre 1797 den Eichenwald im Hard bei Bülach. Aber schon 1852 waren es noch 102 ha: 1878, 41ha: 1898, 27ha und heute (1924) sind es deren noch 10 ha die von verschwundener Pracht zeugen.</a:t>
            </a:r>
          </a:p>
          <a:p>
            <a:pPr marL="0" lvl="0" indent="0">
              <a:buNone/>
            </a:pPr>
            <a:r>
              <a:rPr lang="de-CH" sz="1400" dirty="0">
                <a:solidFill>
                  <a:srgbClr val="000000"/>
                </a:solidFill>
              </a:rPr>
              <a:t>In den 1870er Jahren ging es mit dem Eichenschlag besonders arg zu, als die Eichenwälder im nimmersatten Rachen der Eisenbahnen verschwand und als in einem einzigen Jahr 1876, 31`500 Franken aus Eichen gelöst wurden.</a:t>
            </a:r>
          </a:p>
          <a:p>
            <a:pPr marL="0" lvl="0" indent="0">
              <a:buNone/>
            </a:pPr>
            <a:endParaRPr lang="de-CH" sz="1400" dirty="0">
              <a:solidFill>
                <a:srgbClr val="000000"/>
              </a:solidFill>
            </a:endParaRPr>
          </a:p>
          <a:p>
            <a:pPr marL="0" lvl="0" indent="0">
              <a:buNone/>
            </a:pPr>
            <a:r>
              <a:rPr lang="de-CH" sz="1400" dirty="0">
                <a:solidFill>
                  <a:srgbClr val="000000"/>
                </a:solidFill>
              </a:rPr>
              <a:t>31`500 (1876)----heute </a:t>
            </a:r>
            <a:r>
              <a:rPr lang="de-CH" sz="1400" dirty="0" err="1">
                <a:solidFill>
                  <a:srgbClr val="000000"/>
                </a:solidFill>
              </a:rPr>
              <a:t>ca</a:t>
            </a:r>
            <a:r>
              <a:rPr lang="de-CH" sz="1400" dirty="0">
                <a:solidFill>
                  <a:srgbClr val="000000"/>
                </a:solidFill>
              </a:rPr>
              <a:t>, 800`000 Sfr</a:t>
            </a:r>
          </a:p>
          <a:p>
            <a:endParaRPr lang="de-CH" sz="2400" dirty="0"/>
          </a:p>
        </p:txBody>
      </p:sp>
      <p:sp>
        <p:nvSpPr>
          <p:cNvPr id="3" name="Titel 2"/>
          <p:cNvSpPr>
            <a:spLocks noGrp="1"/>
          </p:cNvSpPr>
          <p:nvPr>
            <p:ph type="title"/>
          </p:nvPr>
        </p:nvSpPr>
        <p:spPr/>
        <p:txBody>
          <a:bodyPr/>
          <a:lstStyle/>
          <a:p>
            <a:r>
              <a:rPr lang="de-CH" dirty="0"/>
              <a:t>Strategie bis 1924</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7" name="Bild 3" descr="https://www.waldschweiz.ch/fileadmin/user_upload/_processed_/4/e/csm_IS8_3393a_Balken_2b92540321.jpg"/>
          <p:cNvPicPr/>
          <p:nvPr/>
        </p:nvPicPr>
        <p:blipFill rotWithShape="1">
          <a:blip r:embed="rId2">
            <a:extLst>
              <a:ext uri="{28A0092B-C50C-407E-A947-70E740481C1C}">
                <a14:useLocalDpi xmlns:a14="http://schemas.microsoft.com/office/drawing/2010/main" val="0"/>
              </a:ext>
            </a:extLst>
          </a:blip>
          <a:srcRect t="24609" b="14097"/>
          <a:stretch/>
        </p:blipFill>
        <p:spPr bwMode="auto">
          <a:xfrm>
            <a:off x="0" y="5491701"/>
            <a:ext cx="9144000" cy="1368152"/>
          </a:xfrm>
          <a:prstGeom prst="rect">
            <a:avLst/>
          </a:prstGeom>
          <a:noFill/>
          <a:ln>
            <a:noFill/>
          </a:ln>
        </p:spPr>
      </p:pic>
    </p:spTree>
    <p:extLst>
      <p:ext uri="{BB962C8B-B14F-4D97-AF65-F5344CB8AC3E}">
        <p14:creationId xmlns:p14="http://schemas.microsoft.com/office/powerpoint/2010/main" val="160409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Strategie nachhaltige Bewirtschaftung</a:t>
            </a:r>
          </a:p>
        </p:txBody>
      </p:sp>
      <p:sp>
        <p:nvSpPr>
          <p:cNvPr id="4" name="Inhaltsplatzhalter 3"/>
          <p:cNvSpPr>
            <a:spLocks noGrp="1"/>
          </p:cNvSpPr>
          <p:nvPr>
            <p:ph sz="half" idx="2"/>
          </p:nvPr>
        </p:nvSpPr>
        <p:spPr>
          <a:xfrm>
            <a:off x="457200" y="1546458"/>
            <a:ext cx="4040188" cy="4579706"/>
          </a:xfrm>
        </p:spPr>
        <p:txBody>
          <a:bodyPr/>
          <a:lstStyle/>
          <a:p>
            <a:pPr marL="0" indent="0">
              <a:buNone/>
            </a:pPr>
            <a:r>
              <a:rPr lang="de-CH" sz="1200" dirty="0"/>
              <a:t>1957 wurde vom Gemeinderat mit Präsident Albert Gattiker beschlossen, 170 ha Eichenwald wieder herzustellen. Dieses langfristigen Ziel wurde ca. 1990 erreicht. </a:t>
            </a:r>
            <a:endParaRPr lang="de-CH" dirty="0"/>
          </a:p>
          <a:p>
            <a:pPr marL="0" indent="0">
              <a:buNone/>
            </a:pPr>
            <a:endParaRPr lang="de-CH" sz="1200" dirty="0"/>
          </a:p>
          <a:p>
            <a:pPr marL="0" indent="0">
              <a:buNone/>
            </a:pPr>
            <a:r>
              <a:rPr lang="de-CH" sz="1200" dirty="0"/>
              <a:t>2018 , 201.5 ha eichenreiche Waldbestände. 1% Jungwuchs / Dickung, 17% Stangenholz, 10% </a:t>
            </a:r>
            <a:r>
              <a:rPr lang="de-CH" sz="1200" dirty="0" err="1"/>
              <a:t>Baumholz</a:t>
            </a:r>
            <a:r>
              <a:rPr lang="de-CH" sz="1200" dirty="0"/>
              <a:t>, 72% stufige Baumholzbestände.</a:t>
            </a:r>
          </a:p>
          <a:p>
            <a:pPr marL="0" indent="0">
              <a:buNone/>
            </a:pPr>
            <a:endParaRPr lang="de-CH" sz="1200" dirty="0"/>
          </a:p>
          <a:p>
            <a:pPr marL="0" indent="0">
              <a:buNone/>
            </a:pPr>
            <a:r>
              <a:rPr lang="de-CH" sz="1200" dirty="0"/>
              <a:t>Ziel: Jährlich 1 ha Eichenwald verjüngen (Pflanzung Trupp, Saat)</a:t>
            </a:r>
          </a:p>
          <a:p>
            <a:pPr marL="0" indent="0">
              <a:buNone/>
            </a:pPr>
            <a:endParaRPr lang="de-CH" sz="1200" dirty="0"/>
          </a:p>
          <a:p>
            <a:pPr marL="0" indent="0">
              <a:buNone/>
            </a:pPr>
            <a:r>
              <a:rPr lang="de-CH" sz="1200" dirty="0"/>
              <a:t>Umtriebszeit: 240 Jahre, Zieldurchmesser: 1m +</a:t>
            </a:r>
          </a:p>
          <a:p>
            <a:pPr marL="0" indent="0">
              <a:buNone/>
            </a:pPr>
            <a:endParaRPr lang="de-CH" sz="1200" dirty="0"/>
          </a:p>
          <a:p>
            <a:pPr marL="0" indent="0">
              <a:buNone/>
            </a:pPr>
            <a:r>
              <a:rPr lang="de-CH" sz="1200" dirty="0"/>
              <a:t>Produkte im Eichenwald:</a:t>
            </a:r>
          </a:p>
          <a:p>
            <a:r>
              <a:rPr lang="de-CH" sz="1200" dirty="0"/>
              <a:t>Eichenholz ( Furnier, Küferholz, Schwellen, Pfahlholz)</a:t>
            </a:r>
          </a:p>
          <a:p>
            <a:r>
              <a:rPr lang="de-CH" sz="1200" dirty="0"/>
              <a:t>Biodiversität (Förderbeiträge Kanton)</a:t>
            </a:r>
          </a:p>
        </p:txBody>
      </p:sp>
      <p:sp>
        <p:nvSpPr>
          <p:cNvPr id="7" name="Datumsplatzhalt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85B00FC-F28D-4605-8AD1-47ADCE4222D7}"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8" name="Fußzeilenplatzhalt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9" name="Foliennummernplatzhalt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1" name="Inhaltsplatzhalter 10"/>
          <p:cNvPicPr>
            <a:picLocks noGrp="1"/>
          </p:cNvPicPr>
          <p:nvPr>
            <p:ph sz="quarter" idx="4"/>
          </p:nvPr>
        </p:nvPicPr>
        <p:blipFill rotWithShape="1">
          <a:blip r:embed="rId2" cstate="print">
            <a:extLst>
              <a:ext uri="{28A0092B-C50C-407E-A947-70E740481C1C}">
                <a14:useLocalDpi xmlns:a14="http://schemas.microsoft.com/office/drawing/2010/main" val="0"/>
              </a:ext>
            </a:extLst>
          </a:blip>
          <a:srcRect t="17121" b="4016"/>
          <a:stretch/>
        </p:blipFill>
        <p:spPr bwMode="auto">
          <a:xfrm>
            <a:off x="4955930" y="1546457"/>
            <a:ext cx="3732212" cy="3816424"/>
          </a:xfrm>
          <a:prstGeom prst="rect">
            <a:avLst/>
          </a:prstGeom>
          <a:ln>
            <a:noFill/>
          </a:ln>
          <a:extLst>
            <a:ext uri="{53640926-AAD7-44D8-BBD7-CCE9431645EC}">
              <a14:shadowObscured xmlns:a14="http://schemas.microsoft.com/office/drawing/2010/main"/>
            </a:ext>
          </a:extLst>
        </p:spPr>
      </p:pic>
      <p:pic>
        <p:nvPicPr>
          <p:cNvPr id="10" name="Bild 3" descr="https://www.waldschweiz.ch/fileadmin/user_upload/_processed_/4/e/csm_IS8_3393a_Balken_2b92540321.jpg"/>
          <p:cNvPicPr/>
          <p:nvPr/>
        </p:nvPicPr>
        <p:blipFill rotWithShape="1">
          <a:blip r:embed="rId3">
            <a:extLst>
              <a:ext uri="{28A0092B-C50C-407E-A947-70E740481C1C}">
                <a14:useLocalDpi xmlns:a14="http://schemas.microsoft.com/office/drawing/2010/main" val="0"/>
              </a:ext>
            </a:extLst>
          </a:blip>
          <a:srcRect t="24609" b="14097"/>
          <a:stretch/>
        </p:blipFill>
        <p:spPr bwMode="auto">
          <a:xfrm>
            <a:off x="0" y="5491701"/>
            <a:ext cx="9144000" cy="1368152"/>
          </a:xfrm>
          <a:prstGeom prst="rect">
            <a:avLst/>
          </a:prstGeom>
          <a:noFill/>
          <a:ln>
            <a:noFill/>
          </a:ln>
        </p:spPr>
      </p:pic>
    </p:spTree>
    <p:extLst>
      <p:ext uri="{BB962C8B-B14F-4D97-AF65-F5344CB8AC3E}">
        <p14:creationId xmlns:p14="http://schemas.microsoft.com/office/powerpoint/2010/main" val="2119791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altLang="de-DE" sz="2400" dirty="0"/>
              <a:t>Stadtrat mit 7 Stadträten</a:t>
            </a:r>
          </a:p>
          <a:p>
            <a:pPr marL="457200" lvl="1" indent="0">
              <a:buNone/>
            </a:pPr>
            <a:r>
              <a:rPr lang="de-CH" altLang="de-DE" sz="2000" dirty="0"/>
              <a:t>Jeder Stadtrat hat eine Abteilungen in seiner Verantwortung</a:t>
            </a:r>
          </a:p>
          <a:p>
            <a:endParaRPr lang="de-CH" altLang="de-DE" sz="2400" dirty="0"/>
          </a:p>
          <a:p>
            <a:r>
              <a:rPr lang="de-CH" altLang="de-DE" sz="2400" dirty="0"/>
              <a:t>Parlament mit 28 Mitgliedern</a:t>
            </a:r>
          </a:p>
          <a:p>
            <a:pPr lvl="1"/>
            <a:r>
              <a:rPr lang="de-CH" altLang="de-DE" sz="2000" dirty="0"/>
              <a:t>Parlamentarier haben Einsitz in eine der 4 Fachkommissionen oder in die RPK (Abteilung Umwelt und Infrastruktur FK IV)</a:t>
            </a:r>
          </a:p>
          <a:p>
            <a:pPr lvl="1"/>
            <a:r>
              <a:rPr lang="de-DE" altLang="de-DE" sz="2000" dirty="0"/>
              <a:t>Fachkommissionen überprüfen die Leistungen und Wirkungen der betroffenen Produktegruppen, die Globalbudgets und die dazugehörigen Jahresberichte. </a:t>
            </a:r>
          </a:p>
          <a:p>
            <a:endParaRPr lang="de-CH" dirty="0"/>
          </a:p>
        </p:txBody>
      </p:sp>
      <p:sp>
        <p:nvSpPr>
          <p:cNvPr id="3" name="Titel 2"/>
          <p:cNvSpPr>
            <a:spLocks noGrp="1"/>
          </p:cNvSpPr>
          <p:nvPr>
            <p:ph type="title"/>
          </p:nvPr>
        </p:nvSpPr>
        <p:spPr/>
        <p:txBody>
          <a:bodyPr/>
          <a:lstStyle/>
          <a:p>
            <a:r>
              <a:rPr lang="de-CH" dirty="0"/>
              <a:t>Politik in der Stadt Bülach</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pic>
        <p:nvPicPr>
          <p:cNvPr id="7" name="Bild 3" descr="https://www.waldschweiz.ch/fileadmin/user_upload/_processed_/4/e/csm_IS8_3393a_Balken_2b92540321.jpg"/>
          <p:cNvPicPr/>
          <p:nvPr/>
        </p:nvPicPr>
        <p:blipFill rotWithShape="1">
          <a:blip r:embed="rId2">
            <a:extLst>
              <a:ext uri="{28A0092B-C50C-407E-A947-70E740481C1C}">
                <a14:useLocalDpi xmlns:a14="http://schemas.microsoft.com/office/drawing/2010/main" val="0"/>
              </a:ext>
            </a:extLst>
          </a:blip>
          <a:srcRect t="18157" b="8872"/>
          <a:stretch/>
        </p:blipFill>
        <p:spPr bwMode="auto">
          <a:xfrm>
            <a:off x="0" y="5229200"/>
            <a:ext cx="9144000" cy="1628800"/>
          </a:xfrm>
          <a:prstGeom prst="rect">
            <a:avLst/>
          </a:prstGeom>
          <a:noFill/>
          <a:ln>
            <a:noFill/>
          </a:ln>
        </p:spPr>
      </p:pic>
    </p:spTree>
    <p:extLst>
      <p:ext uri="{BB962C8B-B14F-4D97-AF65-F5344CB8AC3E}">
        <p14:creationId xmlns:p14="http://schemas.microsoft.com/office/powerpoint/2010/main" val="79403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Heutige Strategie und Politik Stadt Bülach</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pic>
        <p:nvPicPr>
          <p:cNvPr id="7" name="Bild 3" descr="https://www.waldschweiz.ch/fileadmin/user_upload/_processed_/4/e/csm_IS8_3393a_Balken_2b92540321.jpg"/>
          <p:cNvPicPr/>
          <p:nvPr/>
        </p:nvPicPr>
        <p:blipFill rotWithShape="1">
          <a:blip r:embed="rId2">
            <a:extLst>
              <a:ext uri="{28A0092B-C50C-407E-A947-70E740481C1C}">
                <a14:useLocalDpi xmlns:a14="http://schemas.microsoft.com/office/drawing/2010/main" val="0"/>
              </a:ext>
            </a:extLst>
          </a:blip>
          <a:srcRect t="18157" b="8872"/>
          <a:stretch/>
        </p:blipFill>
        <p:spPr bwMode="auto">
          <a:xfrm>
            <a:off x="0" y="5229200"/>
            <a:ext cx="9144000" cy="1628800"/>
          </a:xfrm>
          <a:prstGeom prst="rect">
            <a:avLst/>
          </a:prstGeom>
          <a:noFill/>
          <a:ln>
            <a:noFill/>
          </a:ln>
        </p:spPr>
      </p:pic>
      <p:pic>
        <p:nvPicPr>
          <p:cNvPr id="11" name="Inhaltsplatzhalter 10">
            <a:extLst>
              <a:ext uri="{FF2B5EF4-FFF2-40B4-BE49-F238E27FC236}">
                <a16:creationId xmlns:a16="http://schemas.microsoft.com/office/drawing/2014/main" id="{9125172E-3B0A-4D94-8F4D-131061EAE6E7}"/>
              </a:ext>
            </a:extLst>
          </p:cNvPr>
          <p:cNvPicPr>
            <a:picLocks noGrp="1" noChangeAspect="1"/>
          </p:cNvPicPr>
          <p:nvPr>
            <p:ph idx="1"/>
          </p:nvPr>
        </p:nvPicPr>
        <p:blipFill>
          <a:blip r:embed="rId3"/>
          <a:stretch>
            <a:fillRect/>
          </a:stretch>
        </p:blipFill>
        <p:spPr>
          <a:xfrm>
            <a:off x="1954376" y="1629335"/>
            <a:ext cx="5235247" cy="3599865"/>
          </a:xfrm>
        </p:spPr>
      </p:pic>
    </p:spTree>
    <p:extLst>
      <p:ext uri="{BB962C8B-B14F-4D97-AF65-F5344CB8AC3E}">
        <p14:creationId xmlns:p14="http://schemas.microsoft.com/office/powerpoint/2010/main" val="2655720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a:t>Organisation Stadt Bülach</a:t>
            </a:r>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AD003BE-94F9-43CD-BD72-A0D7805DBFDA}"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9" name="Inhaltsplatzhalter 8">
            <a:extLst>
              <a:ext uri="{FF2B5EF4-FFF2-40B4-BE49-F238E27FC236}">
                <a16:creationId xmlns:a16="http://schemas.microsoft.com/office/drawing/2014/main" id="{7A2CF3A8-534E-4880-A360-2E99B43A539C}"/>
              </a:ext>
            </a:extLst>
          </p:cNvPr>
          <p:cNvPicPr>
            <a:picLocks noGrp="1" noChangeAspect="1"/>
          </p:cNvPicPr>
          <p:nvPr>
            <p:ph idx="1"/>
          </p:nvPr>
        </p:nvPicPr>
        <p:blipFill>
          <a:blip r:embed="rId2"/>
          <a:stretch>
            <a:fillRect/>
          </a:stretch>
        </p:blipFill>
        <p:spPr>
          <a:xfrm>
            <a:off x="2686051" y="1600200"/>
            <a:ext cx="3355011" cy="5168145"/>
          </a:xfrm>
        </p:spPr>
      </p:pic>
    </p:spTree>
    <p:extLst>
      <p:ext uri="{BB962C8B-B14F-4D97-AF65-F5344CB8AC3E}">
        <p14:creationId xmlns:p14="http://schemas.microsoft.com/office/powerpoint/2010/main" val="305493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5" descr="titelbild_folie.jpg">
            <a:extLst>
              <a:ext uri="{FF2B5EF4-FFF2-40B4-BE49-F238E27FC236}">
                <a16:creationId xmlns:a16="http://schemas.microsoft.com/office/drawing/2014/main" id="{26D62B3D-07B6-04CD-BFC5-E3CDFCA1C4F9}"/>
              </a:ext>
            </a:extLst>
          </p:cNvPr>
          <p:cNvPicPr>
            <a:picLocks noGrp="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1433512"/>
            <a:ext cx="9144000" cy="5427206"/>
          </a:xfrm>
        </p:spPr>
      </p:pic>
      <p:sp>
        <p:nvSpPr>
          <p:cNvPr id="3" name="Titel 2">
            <a:extLst>
              <a:ext uri="{FF2B5EF4-FFF2-40B4-BE49-F238E27FC236}">
                <a16:creationId xmlns:a16="http://schemas.microsoft.com/office/drawing/2014/main" id="{62940FB5-9680-4C75-8E43-83BC4AA601E4}"/>
              </a:ext>
            </a:extLst>
          </p:cNvPr>
          <p:cNvSpPr>
            <a:spLocks noGrp="1"/>
          </p:cNvSpPr>
          <p:nvPr>
            <p:ph type="title"/>
          </p:nvPr>
        </p:nvSpPr>
        <p:spPr/>
        <p:txBody>
          <a:bodyPr/>
          <a:lstStyle/>
          <a:p>
            <a:r>
              <a:rPr lang="de-CH" dirty="0"/>
              <a:t>Begrüssung</a:t>
            </a:r>
          </a:p>
        </p:txBody>
      </p:sp>
      <p:sp>
        <p:nvSpPr>
          <p:cNvPr id="4" name="Untertitel 3">
            <a:extLst>
              <a:ext uri="{FF2B5EF4-FFF2-40B4-BE49-F238E27FC236}">
                <a16:creationId xmlns:a16="http://schemas.microsoft.com/office/drawing/2014/main" id="{82FCACF1-B720-47AD-A88A-D457A6174A30}"/>
              </a:ext>
            </a:extLst>
          </p:cNvPr>
          <p:cNvSpPr>
            <a:spLocks noGrp="1"/>
          </p:cNvSpPr>
          <p:nvPr>
            <p:ph type="subTitle" idx="1"/>
          </p:nvPr>
        </p:nvSpPr>
        <p:spPr/>
        <p:txBody>
          <a:bodyPr/>
          <a:lstStyle/>
          <a:p>
            <a:r>
              <a:rPr lang="de-CH" dirty="0"/>
              <a:t>Paolo Camin, Bereichsleiter Wirtschaft und Wissen</a:t>
            </a:r>
          </a:p>
          <a:p>
            <a:endParaRPr lang="de-CH" dirty="0"/>
          </a:p>
        </p:txBody>
      </p:sp>
      <p:pic>
        <p:nvPicPr>
          <p:cNvPr id="6" name="Picture 3">
            <a:extLst>
              <a:ext uri="{FF2B5EF4-FFF2-40B4-BE49-F238E27FC236}">
                <a16:creationId xmlns:a16="http://schemas.microsoft.com/office/drawing/2014/main" id="{5F35064D-4143-8019-7DC7-8C25F10388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86000" y="466461"/>
            <a:ext cx="2646667" cy="5750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42317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sz="2000" dirty="0"/>
              <a:t>Politische Führung </a:t>
            </a:r>
            <a:r>
              <a:rPr lang="de-CH" sz="2000" dirty="0" err="1"/>
              <a:t>WoV</a:t>
            </a:r>
            <a:r>
              <a:rPr lang="de-CH" sz="2000" dirty="0"/>
              <a:t> (</a:t>
            </a:r>
            <a:r>
              <a:rPr lang="de-CH" sz="2000" b="0" i="0" dirty="0">
                <a:solidFill>
                  <a:srgbClr val="000000"/>
                </a:solidFill>
                <a:effectLst/>
                <a:latin typeface="rotissansserif-bold"/>
              </a:rPr>
              <a:t>Wirkungsorientierte Verwaltungsführung)</a:t>
            </a:r>
            <a:br>
              <a:rPr lang="de-CH" b="0" i="0" dirty="0">
                <a:solidFill>
                  <a:srgbClr val="000000"/>
                </a:solidFill>
                <a:effectLst/>
                <a:latin typeface="rotissansserif-bold"/>
              </a:rPr>
            </a:br>
            <a:endParaRPr lang="de-CH"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026" name="Picture 2" descr="Bildergebnis für eichenwald">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010" b="15701"/>
          <a:stretch/>
        </p:blipFill>
        <p:spPr bwMode="auto">
          <a:xfrm>
            <a:off x="0" y="5517232"/>
            <a:ext cx="9144000" cy="1358758"/>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a:extLst>
              <a:ext uri="{FF2B5EF4-FFF2-40B4-BE49-F238E27FC236}">
                <a16:creationId xmlns:a16="http://schemas.microsoft.com/office/drawing/2014/main" id="{27AED51C-FF95-4589-8E92-E8A15B5B3894}"/>
              </a:ext>
            </a:extLst>
          </p:cNvPr>
          <p:cNvSpPr>
            <a:spLocks noGrp="1"/>
          </p:cNvSpPr>
          <p:nvPr>
            <p:ph idx="1"/>
          </p:nvPr>
        </p:nvSpPr>
        <p:spPr>
          <a:xfrm>
            <a:off x="457200" y="1600201"/>
            <a:ext cx="8229600" cy="3845024"/>
          </a:xfrm>
        </p:spPr>
        <p:txBody>
          <a:bodyPr/>
          <a:lstStyle/>
          <a:p>
            <a:pPr algn="l" fontAlgn="base">
              <a:buFont typeface="Arial" panose="020B0604020202020204" pitchFamily="34" charset="0"/>
              <a:buChar char="•"/>
            </a:pPr>
            <a:r>
              <a:rPr lang="de-CH" sz="1600" b="1" i="0" dirty="0">
                <a:solidFill>
                  <a:srgbClr val="333538"/>
                </a:solidFill>
                <a:effectLst/>
                <a:latin typeface="Agfa Rotis Sans Serif" panose="02000503000000000004" pitchFamily="2" charset="0"/>
              </a:rPr>
              <a:t>Kundenorientierung: </a:t>
            </a:r>
            <a:r>
              <a:rPr lang="de-CH" sz="1600" b="0" i="0" dirty="0">
                <a:solidFill>
                  <a:srgbClr val="333538"/>
                </a:solidFill>
                <a:effectLst/>
                <a:latin typeface="Agfa Rotis Sans Serif" panose="02000503000000000004" pitchFamily="2" charset="0"/>
              </a:rPr>
              <a:t>Die Verwaltung versteht sich als Dienstleistungsunternehmen, das die Bedürfnisse der Kundinnen und Kunden in den Vordergrund stellt.</a:t>
            </a:r>
          </a:p>
          <a:p>
            <a:pPr algn="l" fontAlgn="base">
              <a:buFont typeface="Arial" panose="020B0604020202020204" pitchFamily="34" charset="0"/>
              <a:buChar char="•"/>
            </a:pPr>
            <a:endParaRPr lang="de-CH" sz="1600" b="0" i="0" dirty="0">
              <a:solidFill>
                <a:srgbClr val="E2001A"/>
              </a:solidFill>
              <a:effectLst/>
              <a:latin typeface="Agfa Rotis Sans Serif" panose="02000503000000000004" pitchFamily="2" charset="0"/>
            </a:endParaRPr>
          </a:p>
          <a:p>
            <a:pPr algn="l" fontAlgn="base">
              <a:buFont typeface="Arial" panose="020B0604020202020204" pitchFamily="34" charset="0"/>
              <a:buChar char="•"/>
            </a:pPr>
            <a:r>
              <a:rPr lang="de-CH" sz="1600" b="1" i="0" dirty="0" err="1">
                <a:solidFill>
                  <a:srgbClr val="333538"/>
                </a:solidFill>
                <a:effectLst/>
                <a:latin typeface="Agfa Rotis Sans Serif" panose="02000503000000000004" pitchFamily="2" charset="0"/>
              </a:rPr>
              <a:t>Outputsteuerung</a:t>
            </a:r>
            <a:r>
              <a:rPr lang="de-CH" sz="1600" b="1" i="0" dirty="0">
                <a:solidFill>
                  <a:srgbClr val="333538"/>
                </a:solidFill>
                <a:effectLst/>
                <a:latin typeface="Agfa Rotis Sans Serif" panose="02000503000000000004" pitchFamily="2" charset="0"/>
              </a:rPr>
              <a:t>: </a:t>
            </a:r>
            <a:r>
              <a:rPr lang="de-CH" sz="1600" b="0" i="0" dirty="0">
                <a:solidFill>
                  <a:srgbClr val="333538"/>
                </a:solidFill>
                <a:effectLst/>
                <a:latin typeface="Agfa Rotis Sans Serif" panose="02000503000000000004" pitchFamily="2" charset="0"/>
              </a:rPr>
              <a:t>Der Fokus liegt auf Effektivität und Effizienz in der Aufgabenerfüllung.</a:t>
            </a:r>
          </a:p>
          <a:p>
            <a:pPr marL="0" indent="0" algn="l" fontAlgn="base">
              <a:buNone/>
            </a:pPr>
            <a:endParaRPr lang="de-CH" sz="1600" b="0" i="0" dirty="0">
              <a:solidFill>
                <a:srgbClr val="E2001A"/>
              </a:solidFill>
              <a:effectLst/>
              <a:latin typeface="Agfa Rotis Sans Serif" panose="02000503000000000004" pitchFamily="2" charset="0"/>
            </a:endParaRPr>
          </a:p>
          <a:p>
            <a:pPr algn="l" fontAlgn="base">
              <a:buFont typeface="Arial" panose="020B0604020202020204" pitchFamily="34" charset="0"/>
              <a:buChar char="•"/>
            </a:pPr>
            <a:r>
              <a:rPr lang="de-CH" sz="1600" b="1" i="0" dirty="0">
                <a:solidFill>
                  <a:srgbClr val="333538"/>
                </a:solidFill>
                <a:effectLst/>
                <a:latin typeface="Agfa Rotis Sans Serif" panose="02000503000000000004" pitchFamily="2" charset="0"/>
              </a:rPr>
              <a:t>Unterscheiden in politische und betriebliche Führung: </a:t>
            </a:r>
            <a:r>
              <a:rPr lang="de-CH" sz="1600" b="0" i="0" dirty="0">
                <a:solidFill>
                  <a:srgbClr val="333538"/>
                </a:solidFill>
                <a:effectLst/>
                <a:latin typeface="Agfa Rotis Sans Serif" panose="02000503000000000004" pitchFamily="2" charset="0"/>
              </a:rPr>
              <a:t>Die Politik ist verantwortlich für die strategische Ausrichtung, Leistungsaufträge, Zielvorgaben und deren Effektivität. Die Verwaltung ist zuständig für eine kundenorientierte und effiziente Umsetzung</a:t>
            </a:r>
            <a:endParaRPr lang="de-CH" sz="1600" b="0" i="0" dirty="0">
              <a:solidFill>
                <a:srgbClr val="E2001A"/>
              </a:solidFill>
              <a:effectLst/>
              <a:latin typeface="Agfa Rotis Sans Serif" panose="02000503000000000004" pitchFamily="2" charset="0"/>
            </a:endParaRPr>
          </a:p>
          <a:p>
            <a:endParaRPr lang="de-CH" sz="2000" dirty="0"/>
          </a:p>
        </p:txBody>
      </p:sp>
    </p:spTree>
    <p:extLst>
      <p:ext uri="{BB962C8B-B14F-4D97-AF65-F5344CB8AC3E}">
        <p14:creationId xmlns:p14="http://schemas.microsoft.com/office/powerpoint/2010/main" val="3113254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Produktgruppe LF-01 Forstbetrieb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026" name="Picture 2" descr="Bildergebnis für eichenwald">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010" b="15701"/>
          <a:stretch/>
        </p:blipFill>
        <p:spPr bwMode="auto">
          <a:xfrm>
            <a:off x="0" y="5517232"/>
            <a:ext cx="9144000" cy="1358758"/>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a:extLst>
              <a:ext uri="{FF2B5EF4-FFF2-40B4-BE49-F238E27FC236}">
                <a16:creationId xmlns:a16="http://schemas.microsoft.com/office/drawing/2014/main" id="{27AED51C-FF95-4589-8E92-E8A15B5B3894}"/>
              </a:ext>
            </a:extLst>
          </p:cNvPr>
          <p:cNvSpPr>
            <a:spLocks noGrp="1"/>
          </p:cNvSpPr>
          <p:nvPr>
            <p:ph idx="1"/>
          </p:nvPr>
        </p:nvSpPr>
        <p:spPr>
          <a:xfrm>
            <a:off x="457200" y="1600201"/>
            <a:ext cx="8229600" cy="3845024"/>
          </a:xfrm>
        </p:spPr>
        <p:txBody>
          <a:bodyPr/>
          <a:lstStyle/>
          <a:p>
            <a:pPr marL="0" indent="0">
              <a:buNone/>
            </a:pPr>
            <a:r>
              <a:rPr lang="de-CH" sz="1400" b="1" dirty="0"/>
              <a:t>Wichtigste rechtliche Grundlagen</a:t>
            </a:r>
          </a:p>
          <a:p>
            <a:pPr marL="0" indent="0">
              <a:buNone/>
            </a:pPr>
            <a:endParaRPr lang="de-CH" sz="1400" b="1" dirty="0"/>
          </a:p>
          <a:p>
            <a:pPr marL="0" indent="0">
              <a:buNone/>
            </a:pPr>
            <a:r>
              <a:rPr lang="de-CH" sz="1400" b="1" dirty="0"/>
              <a:t>Bund</a:t>
            </a:r>
          </a:p>
          <a:p>
            <a:r>
              <a:rPr lang="de-CH" sz="1400" dirty="0"/>
              <a:t>Bundesgesetz über den Wald (Waldgesetz, </a:t>
            </a:r>
            <a:r>
              <a:rPr lang="de-CH" sz="1400" dirty="0" err="1"/>
              <a:t>WaG</a:t>
            </a:r>
            <a:r>
              <a:rPr lang="de-CH" sz="1400" dirty="0"/>
              <a:t> vom 4. Oktober 1991)</a:t>
            </a:r>
          </a:p>
          <a:p>
            <a:pPr marL="0" indent="0">
              <a:buNone/>
            </a:pPr>
            <a:endParaRPr lang="de-CH" sz="1400" dirty="0"/>
          </a:p>
          <a:p>
            <a:pPr marL="0" indent="0">
              <a:buNone/>
            </a:pPr>
            <a:r>
              <a:rPr lang="de-CH" sz="1400" b="1" dirty="0"/>
              <a:t>Kanton</a:t>
            </a:r>
          </a:p>
          <a:p>
            <a:r>
              <a:rPr lang="de-CH" sz="1400" dirty="0"/>
              <a:t>Kantonales Waldgesetz (</a:t>
            </a:r>
            <a:r>
              <a:rPr lang="de-CH" sz="1400" dirty="0" err="1"/>
              <a:t>KaWaG</a:t>
            </a:r>
            <a:r>
              <a:rPr lang="de-CH" sz="1400" dirty="0"/>
              <a:t> vom 7. Juni 1998)</a:t>
            </a:r>
          </a:p>
          <a:p>
            <a:r>
              <a:rPr lang="de-CH" sz="1400" dirty="0"/>
              <a:t>Waldentwicklungsplan für die Region Bülach</a:t>
            </a:r>
          </a:p>
          <a:p>
            <a:r>
              <a:rPr lang="de-CH" sz="1400" dirty="0"/>
              <a:t>Inventar der Waldstandorte mit naturkundlicher Bedeutung 1998</a:t>
            </a:r>
          </a:p>
          <a:p>
            <a:r>
              <a:rPr lang="de-CH" sz="1400" dirty="0"/>
              <a:t>Kantonale Verordnung über den Heimatschutz und über kommunale Erholungsflächen vom 20. Juli 1977</a:t>
            </a:r>
          </a:p>
          <a:p>
            <a:r>
              <a:rPr lang="de-CH" sz="1400" dirty="0"/>
              <a:t>Kantonales Gesetz über den Bau und Unterhalt der öffentlichen Strassen (Strassengesetz vom 27. September 1981)</a:t>
            </a:r>
          </a:p>
          <a:p>
            <a:r>
              <a:rPr lang="de-CH" sz="1400" dirty="0"/>
              <a:t>Kantonales Gesetz über die Förderung der Landwirtschaft (Landwirtschaftsgesetz) vom 2.9.1979</a:t>
            </a:r>
          </a:p>
          <a:p>
            <a:pPr marL="0" indent="0">
              <a:buNone/>
            </a:pPr>
            <a:r>
              <a:rPr lang="de-CH" sz="1400" b="1" dirty="0"/>
              <a:t>Stadt</a:t>
            </a:r>
          </a:p>
          <a:p>
            <a:r>
              <a:rPr lang="de-CH" sz="1400" dirty="0"/>
              <a:t>Betriebsplan 2017 - 2026 über den Stadtwald Bülach (genehmigt durch den Stadtrat im 2018)</a:t>
            </a:r>
          </a:p>
        </p:txBody>
      </p:sp>
    </p:spTree>
    <p:extLst>
      <p:ext uri="{BB962C8B-B14F-4D97-AF65-F5344CB8AC3E}">
        <p14:creationId xmlns:p14="http://schemas.microsoft.com/office/powerpoint/2010/main" val="2084241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Merkmale der Produktgruppe</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026" name="Picture 2" descr="Bildergebnis für eichenwald">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010" b="15701"/>
          <a:stretch/>
        </p:blipFill>
        <p:spPr bwMode="auto">
          <a:xfrm>
            <a:off x="0" y="5517232"/>
            <a:ext cx="9144000" cy="1358758"/>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a:extLst>
              <a:ext uri="{FF2B5EF4-FFF2-40B4-BE49-F238E27FC236}">
                <a16:creationId xmlns:a16="http://schemas.microsoft.com/office/drawing/2014/main" id="{27AED51C-FF95-4589-8E92-E8A15B5B3894}"/>
              </a:ext>
            </a:extLst>
          </p:cNvPr>
          <p:cNvSpPr>
            <a:spLocks noGrp="1"/>
          </p:cNvSpPr>
          <p:nvPr>
            <p:ph idx="1"/>
          </p:nvPr>
        </p:nvSpPr>
        <p:spPr>
          <a:xfrm>
            <a:off x="457200" y="1600201"/>
            <a:ext cx="8229600" cy="3845024"/>
          </a:xfrm>
        </p:spPr>
        <p:txBody>
          <a:bodyPr/>
          <a:lstStyle/>
          <a:p>
            <a:pPr marL="0" indent="0">
              <a:buNone/>
            </a:pPr>
            <a:r>
              <a:rPr lang="de-CH" sz="1200" dirty="0"/>
              <a:t>Kernaufgaben in dieser Produktgruppe ist die Nutzung des Waldes im Sinne der Nachhaltigkeit (so viel Nutzen wie nachwächst) und das Bereitstellen eines naturnahen, attraktiven und vielfältigen Naherholungsgebietes für die Stadt Bülach.</a:t>
            </a:r>
          </a:p>
          <a:p>
            <a:pPr marL="0" indent="0">
              <a:buNone/>
            </a:pPr>
            <a:endParaRPr lang="de-CH" sz="1200" dirty="0"/>
          </a:p>
          <a:p>
            <a:pPr marL="0" indent="0">
              <a:buNone/>
            </a:pPr>
            <a:r>
              <a:rPr lang="de-CH" sz="1200" dirty="0"/>
              <a:t>Folgende Bereiche sind in dieser Produktgruppe zusammengefasst:</a:t>
            </a:r>
          </a:p>
          <a:p>
            <a:r>
              <a:rPr lang="de-CH" sz="1200" dirty="0"/>
              <a:t>Wald</a:t>
            </a:r>
          </a:p>
          <a:p>
            <a:pPr marL="0" indent="0">
              <a:buNone/>
              <a:tabLst>
                <a:tab pos="444500" algn="l"/>
              </a:tabLst>
            </a:pPr>
            <a:r>
              <a:rPr lang="de-CH" sz="1200" dirty="0"/>
              <a:t>	Die Gesamtwaldfläche beträgt 650 ha. 540 ha sind im Besitze der Stadt Bülach und 110 ha sind Privatwald. Sie wird 	angemessen in Erholungswald, Wirtschaftswald und Naturschutzwald aufgeteilt.</a:t>
            </a:r>
          </a:p>
          <a:p>
            <a:pPr marL="0" indent="0">
              <a:buNone/>
              <a:tabLst>
                <a:tab pos="444500" algn="l"/>
              </a:tabLst>
            </a:pPr>
            <a:endParaRPr lang="de-CH" sz="1200" dirty="0"/>
          </a:p>
          <a:p>
            <a:pPr>
              <a:tabLst>
                <a:tab pos="444500" algn="l"/>
              </a:tabLst>
            </a:pPr>
            <a:r>
              <a:rPr lang="de-CH" sz="1200" dirty="0"/>
              <a:t>Grünanlagen und Landschaft</a:t>
            </a:r>
          </a:p>
          <a:p>
            <a:pPr marL="0" indent="0">
              <a:buNone/>
              <a:tabLst>
                <a:tab pos="444500" algn="l"/>
              </a:tabLst>
            </a:pPr>
            <a:r>
              <a:rPr lang="de-CH" sz="1200" dirty="0"/>
              <a:t>	Es ist unser Ziel, die Grünanlagen durch gezielte Pflege als attraktive Lebensräume zu erhalten und den verschiedenen 	Bedürfnissen der Besuchergruppen gerecht zu werden. Naturschutz wird sehr unterstütz und es herrscht eine gute 	Zusammenarbeit mit dem Naturschutzverein. Für die Landwirtschaft sind wir Koordinator im Vernetzungsprojekt.</a:t>
            </a:r>
          </a:p>
          <a:p>
            <a:pPr marL="0" indent="0">
              <a:buNone/>
              <a:tabLst>
                <a:tab pos="444500" algn="l"/>
              </a:tabLst>
            </a:pPr>
            <a:endParaRPr lang="de-CH" sz="1200" dirty="0"/>
          </a:p>
          <a:p>
            <a:pPr>
              <a:tabLst>
                <a:tab pos="444500" algn="l"/>
              </a:tabLst>
            </a:pPr>
            <a:r>
              <a:rPr lang="de-CH" sz="1200" dirty="0"/>
              <a:t>Dienstleistungen für interne Kunden</a:t>
            </a:r>
          </a:p>
          <a:p>
            <a:pPr marL="0" indent="0">
              <a:buNone/>
              <a:tabLst>
                <a:tab pos="444500" algn="l"/>
              </a:tabLst>
            </a:pPr>
            <a:r>
              <a:rPr lang="de-CH" sz="1200" dirty="0"/>
              <a:t>	 Als interne Kunden gelten alle Abteilungen und/oder Bereiche der Stadtverwaltung Bülach.</a:t>
            </a:r>
          </a:p>
          <a:p>
            <a:pPr marL="0" indent="0">
              <a:buNone/>
              <a:tabLst>
                <a:tab pos="444500" algn="l"/>
              </a:tabLst>
            </a:pPr>
            <a:endParaRPr lang="de-CH" sz="1200" dirty="0"/>
          </a:p>
          <a:p>
            <a:pPr>
              <a:tabLst>
                <a:tab pos="444500" algn="l"/>
              </a:tabLst>
            </a:pPr>
            <a:r>
              <a:rPr lang="de-CH" sz="1200" dirty="0"/>
              <a:t>Dienstleistungen für externe Kunden </a:t>
            </a:r>
          </a:p>
          <a:p>
            <a:pPr marL="0" indent="0">
              <a:buNone/>
              <a:tabLst>
                <a:tab pos="444500" algn="l"/>
              </a:tabLst>
            </a:pPr>
            <a:r>
              <a:rPr lang="de-CH" sz="1200" dirty="0"/>
              <a:t>	Kunden, welche nicht zur Stadtverwaltung zählen, werden als externe Kunden bezeichnet.</a:t>
            </a:r>
            <a:endParaRPr lang="de-CH" sz="2000" dirty="0"/>
          </a:p>
        </p:txBody>
      </p:sp>
    </p:spTree>
    <p:extLst>
      <p:ext uri="{BB962C8B-B14F-4D97-AF65-F5344CB8AC3E}">
        <p14:creationId xmlns:p14="http://schemas.microsoft.com/office/powerpoint/2010/main" val="3140731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Wirkungsziele</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026" name="Picture 2" descr="Bildergebnis für eichenwald">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010" b="15701"/>
          <a:stretch/>
        </p:blipFill>
        <p:spPr bwMode="auto">
          <a:xfrm>
            <a:off x="0" y="5517232"/>
            <a:ext cx="9144000" cy="1358758"/>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a:extLst>
              <a:ext uri="{FF2B5EF4-FFF2-40B4-BE49-F238E27FC236}">
                <a16:creationId xmlns:a16="http://schemas.microsoft.com/office/drawing/2014/main" id="{27AED51C-FF95-4589-8E92-E8A15B5B3894}"/>
              </a:ext>
            </a:extLst>
          </p:cNvPr>
          <p:cNvSpPr>
            <a:spLocks noGrp="1"/>
          </p:cNvSpPr>
          <p:nvPr>
            <p:ph idx="1"/>
          </p:nvPr>
        </p:nvSpPr>
        <p:spPr>
          <a:xfrm>
            <a:off x="457200" y="1600201"/>
            <a:ext cx="8229600" cy="3845024"/>
          </a:xfrm>
        </p:spPr>
        <p:txBody>
          <a:bodyPr/>
          <a:lstStyle/>
          <a:p>
            <a:pPr marL="0" indent="0">
              <a:buNone/>
            </a:pPr>
            <a:endParaRPr lang="de-CH" sz="6000" dirty="0"/>
          </a:p>
        </p:txBody>
      </p:sp>
      <p:pic>
        <p:nvPicPr>
          <p:cNvPr id="8" name="Grafik 7">
            <a:extLst>
              <a:ext uri="{FF2B5EF4-FFF2-40B4-BE49-F238E27FC236}">
                <a16:creationId xmlns:a16="http://schemas.microsoft.com/office/drawing/2014/main" id="{53DDC449-E69C-459A-B44B-67921CFBB2EF}"/>
              </a:ext>
            </a:extLst>
          </p:cNvPr>
          <p:cNvPicPr>
            <a:picLocks noChangeAspect="1"/>
          </p:cNvPicPr>
          <p:nvPr/>
        </p:nvPicPr>
        <p:blipFill>
          <a:blip r:embed="rId4"/>
          <a:stretch>
            <a:fillRect/>
          </a:stretch>
        </p:blipFill>
        <p:spPr>
          <a:xfrm>
            <a:off x="0" y="1560026"/>
            <a:ext cx="8388424" cy="3923424"/>
          </a:xfrm>
          <a:prstGeom prst="rect">
            <a:avLst/>
          </a:prstGeom>
        </p:spPr>
      </p:pic>
    </p:spTree>
    <p:extLst>
      <p:ext uri="{BB962C8B-B14F-4D97-AF65-F5344CB8AC3E}">
        <p14:creationId xmlns:p14="http://schemas.microsoft.com/office/powerpoint/2010/main" val="3035878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Steuergrössen Politik</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026" name="Picture 2" descr="Bildergebnis für eichenwald">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010" b="15701"/>
          <a:stretch/>
        </p:blipFill>
        <p:spPr bwMode="auto">
          <a:xfrm>
            <a:off x="0" y="5517232"/>
            <a:ext cx="9144000" cy="1358758"/>
          </a:xfrm>
          <a:prstGeom prst="rect">
            <a:avLst/>
          </a:prstGeom>
          <a:noFill/>
          <a:extLst>
            <a:ext uri="{909E8E84-426E-40DD-AFC4-6F175D3DCCD1}">
              <a14:hiddenFill xmlns:a14="http://schemas.microsoft.com/office/drawing/2010/main">
                <a:solidFill>
                  <a:srgbClr val="FFFFFF"/>
                </a:solidFill>
              </a14:hiddenFill>
            </a:ext>
          </a:extLst>
        </p:spPr>
      </p:pic>
      <p:pic>
        <p:nvPicPr>
          <p:cNvPr id="8" name="Inhaltsplatzhalter 7">
            <a:extLst>
              <a:ext uri="{FF2B5EF4-FFF2-40B4-BE49-F238E27FC236}">
                <a16:creationId xmlns:a16="http://schemas.microsoft.com/office/drawing/2014/main" id="{4E4ADABD-CACF-4D93-AC73-06B7F5562EF9}"/>
              </a:ext>
            </a:extLst>
          </p:cNvPr>
          <p:cNvPicPr>
            <a:picLocks noGrp="1" noChangeAspect="1"/>
          </p:cNvPicPr>
          <p:nvPr>
            <p:ph idx="1"/>
          </p:nvPr>
        </p:nvPicPr>
        <p:blipFill>
          <a:blip r:embed="rId4"/>
          <a:stretch>
            <a:fillRect/>
          </a:stretch>
        </p:blipFill>
        <p:spPr>
          <a:xfrm>
            <a:off x="2065804" y="1557338"/>
            <a:ext cx="5012392" cy="3844925"/>
          </a:xfrm>
        </p:spPr>
      </p:pic>
    </p:spTree>
    <p:extLst>
      <p:ext uri="{BB962C8B-B14F-4D97-AF65-F5344CB8AC3E}">
        <p14:creationId xmlns:p14="http://schemas.microsoft.com/office/powerpoint/2010/main" val="2720678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Abgeleitete Strategie im Betriebsplan</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026" name="Picture 2" descr="Bildergebnis für eichenwald">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010" b="15701"/>
          <a:stretch/>
        </p:blipFill>
        <p:spPr bwMode="auto">
          <a:xfrm>
            <a:off x="0" y="5517232"/>
            <a:ext cx="9144000" cy="1358758"/>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a:extLst>
              <a:ext uri="{FF2B5EF4-FFF2-40B4-BE49-F238E27FC236}">
                <a16:creationId xmlns:a16="http://schemas.microsoft.com/office/drawing/2014/main" id="{27AED51C-FF95-4589-8E92-E8A15B5B3894}"/>
              </a:ext>
            </a:extLst>
          </p:cNvPr>
          <p:cNvSpPr>
            <a:spLocks noGrp="1"/>
          </p:cNvSpPr>
          <p:nvPr>
            <p:ph idx="1"/>
          </p:nvPr>
        </p:nvSpPr>
        <p:spPr>
          <a:xfrm>
            <a:off x="457200" y="1556792"/>
            <a:ext cx="8229600" cy="3845024"/>
          </a:xfrm>
        </p:spPr>
        <p:txBody>
          <a:bodyPr/>
          <a:lstStyle/>
          <a:p>
            <a:pPr marL="0" indent="0" algn="l">
              <a:buNone/>
            </a:pPr>
            <a:r>
              <a:rPr lang="de-CH" sz="1300" b="0" i="0" u="none" strike="noStrike" baseline="0" dirty="0"/>
              <a:t>Die Zielsetzung des Forstbetriebes in Bezug auf den Stadtwald hat weitgehend Bestand und entspricht in vielen Punkten derjenigen der Vorperioden Die Produkte und Dienstleistungen des Forstbetriebes Bülach sollen nach den folgenden Grundsätzen hergestellt werden:</a:t>
            </a:r>
          </a:p>
          <a:p>
            <a:pPr marL="0" indent="0" algn="l">
              <a:buNone/>
            </a:pPr>
            <a:endParaRPr lang="de-CH" sz="1300" b="0" i="0" u="none" strike="noStrike" baseline="0" dirty="0"/>
          </a:p>
          <a:p>
            <a:pPr algn="l"/>
            <a:r>
              <a:rPr lang="de-CH" sz="1300" b="0" i="0" u="none" strike="noStrike" baseline="0" dirty="0"/>
              <a:t>Nutzung des Waldes im Sinne der Nachhaltigkeit</a:t>
            </a:r>
          </a:p>
          <a:p>
            <a:pPr algn="l"/>
            <a:r>
              <a:rPr lang="de-CH" sz="1300" b="0" i="0" u="none" strike="noStrike" baseline="0" dirty="0"/>
              <a:t>Ausreichende Menge und Qualität an Verjüngung und Zukunftsbäumen inkl. der Eiche sicherstellen.</a:t>
            </a:r>
          </a:p>
          <a:p>
            <a:pPr algn="l"/>
            <a:r>
              <a:rPr lang="de-CH" sz="1300" b="0" i="0" u="none" strike="noStrike" baseline="0" dirty="0"/>
              <a:t>Waldbehandlung mit 7 jährigem Eingriffsturnus in Bewirtschaftungseinheiten.</a:t>
            </a:r>
          </a:p>
          <a:p>
            <a:pPr algn="l"/>
            <a:r>
              <a:rPr lang="de-CH" sz="1300" b="0" i="0" u="none" strike="noStrike" baseline="0" dirty="0"/>
              <a:t>Bewirtschaftung nach dem Prinzip des Dauerwaldes, wo dies mit den zu erzielenden Produkten vereinbar ist.</a:t>
            </a:r>
          </a:p>
          <a:p>
            <a:pPr algn="l"/>
            <a:r>
              <a:rPr lang="de-CH" sz="1300" b="0" i="0" u="none" strike="noStrike" baseline="0" dirty="0"/>
              <a:t>Förderung der Baumartenvielfalt und Strukturvielfalt im Sinne einer langfristigen Risikoreduktion.</a:t>
            </a:r>
          </a:p>
          <a:p>
            <a:pPr algn="l"/>
            <a:r>
              <a:rPr lang="de-CH" sz="1300" b="0" i="0" u="none" strike="noStrike" baseline="0" dirty="0"/>
              <a:t>Bereitstellen eines naturnahen, attraktiven und vielfältigen Naherholungsgebietes für die Stadt Bülach.</a:t>
            </a:r>
          </a:p>
          <a:p>
            <a:pPr algn="l"/>
            <a:r>
              <a:rPr lang="de-CH" sz="1300" b="0" i="0" u="none" strike="noStrike" baseline="0" dirty="0"/>
              <a:t>Intensivierung des Unterhalts der Waldstrassen.</a:t>
            </a:r>
          </a:p>
          <a:p>
            <a:pPr algn="l"/>
            <a:r>
              <a:rPr lang="de-CH" sz="1300" b="0" i="0" u="none" strike="noStrike" baseline="0" dirty="0"/>
              <a:t>Führung des Forstbetriebes als modernes Dienstleistungsunternehmen.</a:t>
            </a:r>
          </a:p>
          <a:p>
            <a:pPr algn="l"/>
            <a:r>
              <a:rPr lang="de-CH" sz="1300" b="0" i="0" u="none" strike="noStrike" baseline="0" dirty="0"/>
              <a:t>Unternehmerisches Handeln zur Erzielung eines hohen Kostendeckungsbeitrages.</a:t>
            </a:r>
          </a:p>
          <a:p>
            <a:pPr algn="l"/>
            <a:r>
              <a:rPr lang="de-CH" sz="1300" b="0" i="0" u="none" strike="noStrike" baseline="0" dirty="0"/>
              <a:t>Laufende Aus- und Weiterbildung des Personals.</a:t>
            </a:r>
          </a:p>
          <a:p>
            <a:pPr algn="l"/>
            <a:r>
              <a:rPr lang="de-CH" sz="1300" b="0" i="0" u="none" strike="noStrike" baseline="0" dirty="0"/>
              <a:t>Zertifizierung von Wald und Holzprodukten.</a:t>
            </a:r>
            <a:endParaRPr lang="de-CH" sz="1300" dirty="0"/>
          </a:p>
        </p:txBody>
      </p:sp>
    </p:spTree>
    <p:extLst>
      <p:ext uri="{BB962C8B-B14F-4D97-AF65-F5344CB8AC3E}">
        <p14:creationId xmlns:p14="http://schemas.microsoft.com/office/powerpoint/2010/main" val="958510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Partizipation Stadt Bülach</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2" name="Grafik 11"/>
          <p:cNvPicPr>
            <a:picLocks noChangeAspect="1"/>
          </p:cNvPicPr>
          <p:nvPr/>
        </p:nvPicPr>
        <p:blipFill rotWithShape="1">
          <a:blip r:embed="rId2"/>
          <a:srcRect t="73800" b="2401"/>
          <a:stretch/>
        </p:blipFill>
        <p:spPr>
          <a:xfrm>
            <a:off x="0" y="5633864"/>
            <a:ext cx="9144000" cy="1224136"/>
          </a:xfrm>
          <a:prstGeom prst="rect">
            <a:avLst/>
          </a:prstGeom>
        </p:spPr>
      </p:pic>
      <p:pic>
        <p:nvPicPr>
          <p:cNvPr id="8" name="Inhaltsplatzhalter 7">
            <a:extLst>
              <a:ext uri="{FF2B5EF4-FFF2-40B4-BE49-F238E27FC236}">
                <a16:creationId xmlns:a16="http://schemas.microsoft.com/office/drawing/2014/main" id="{9200BE82-E45C-488E-974F-A07EE8225265}"/>
              </a:ext>
            </a:extLst>
          </p:cNvPr>
          <p:cNvPicPr>
            <a:picLocks noGrp="1" noChangeAspect="1"/>
          </p:cNvPicPr>
          <p:nvPr>
            <p:ph sz="half" idx="2"/>
          </p:nvPr>
        </p:nvPicPr>
        <p:blipFill>
          <a:blip r:embed="rId3"/>
          <a:stretch>
            <a:fillRect/>
          </a:stretch>
        </p:blipFill>
        <p:spPr>
          <a:xfrm>
            <a:off x="2267743" y="1609372"/>
            <a:ext cx="4598605" cy="4024491"/>
          </a:xfrm>
        </p:spPr>
      </p:pic>
    </p:spTree>
    <p:extLst>
      <p:ext uri="{BB962C8B-B14F-4D97-AF65-F5344CB8AC3E}">
        <p14:creationId xmlns:p14="http://schemas.microsoft.com/office/powerpoint/2010/main" val="2521913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Bedürfnisse im urbanen Raum</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2" name="Grafik 11"/>
          <p:cNvPicPr>
            <a:picLocks noChangeAspect="1"/>
          </p:cNvPicPr>
          <p:nvPr/>
        </p:nvPicPr>
        <p:blipFill rotWithShape="1">
          <a:blip r:embed="rId2"/>
          <a:srcRect t="73800" b="2401"/>
          <a:stretch/>
        </p:blipFill>
        <p:spPr>
          <a:xfrm>
            <a:off x="0" y="5633864"/>
            <a:ext cx="9144000" cy="1224136"/>
          </a:xfrm>
          <a:prstGeom prst="rect">
            <a:avLst/>
          </a:prstGeom>
        </p:spPr>
      </p:pic>
      <p:sp>
        <p:nvSpPr>
          <p:cNvPr id="7" name="Inhaltsplatzhalter 6">
            <a:extLst>
              <a:ext uri="{FF2B5EF4-FFF2-40B4-BE49-F238E27FC236}">
                <a16:creationId xmlns:a16="http://schemas.microsoft.com/office/drawing/2014/main" id="{C5966C39-99AF-4302-A8C2-F609FDC04967}"/>
              </a:ext>
            </a:extLst>
          </p:cNvPr>
          <p:cNvSpPr>
            <a:spLocks noGrp="1"/>
          </p:cNvSpPr>
          <p:nvPr>
            <p:ph sz="half" idx="2"/>
          </p:nvPr>
        </p:nvSpPr>
        <p:spPr>
          <a:xfrm>
            <a:off x="395536" y="1700808"/>
            <a:ext cx="8291264" cy="3796531"/>
          </a:xfrm>
        </p:spPr>
        <p:txBody>
          <a:bodyPr/>
          <a:lstStyle/>
          <a:p>
            <a:r>
              <a:rPr lang="de-CH" dirty="0"/>
              <a:t>Mehr Biodiversität</a:t>
            </a:r>
          </a:p>
          <a:p>
            <a:r>
              <a:rPr lang="de-CH" dirty="0"/>
              <a:t>Mehr Bäume</a:t>
            </a:r>
          </a:p>
          <a:p>
            <a:r>
              <a:rPr lang="de-CH" dirty="0"/>
              <a:t>Stadtklima verbessern</a:t>
            </a:r>
          </a:p>
          <a:p>
            <a:r>
              <a:rPr lang="de-CH" dirty="0"/>
              <a:t>Attraktive Erholungsräume</a:t>
            </a:r>
          </a:p>
          <a:p>
            <a:r>
              <a:rPr lang="de-CH" dirty="0"/>
              <a:t>Mehr Grün</a:t>
            </a:r>
          </a:p>
        </p:txBody>
      </p:sp>
    </p:spTree>
    <p:extLst>
      <p:ext uri="{BB962C8B-B14F-4D97-AF65-F5344CB8AC3E}">
        <p14:creationId xmlns:p14="http://schemas.microsoft.com/office/powerpoint/2010/main" val="1559670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Grün -&amp; Freiraumkonzept</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2" name="Grafik 11"/>
          <p:cNvPicPr>
            <a:picLocks noChangeAspect="1"/>
          </p:cNvPicPr>
          <p:nvPr/>
        </p:nvPicPr>
        <p:blipFill rotWithShape="1">
          <a:blip r:embed="rId2"/>
          <a:srcRect t="73800" b="2401"/>
          <a:stretch/>
        </p:blipFill>
        <p:spPr>
          <a:xfrm>
            <a:off x="0" y="5633864"/>
            <a:ext cx="9144000" cy="1224136"/>
          </a:xfrm>
          <a:prstGeom prst="rect">
            <a:avLst/>
          </a:prstGeom>
        </p:spPr>
      </p:pic>
      <p:pic>
        <p:nvPicPr>
          <p:cNvPr id="8" name="Inhaltsplatzhalter 7">
            <a:extLst>
              <a:ext uri="{FF2B5EF4-FFF2-40B4-BE49-F238E27FC236}">
                <a16:creationId xmlns:a16="http://schemas.microsoft.com/office/drawing/2014/main" id="{4194B9AF-1EBF-4C50-920C-783FDE34703D}"/>
              </a:ext>
            </a:extLst>
          </p:cNvPr>
          <p:cNvPicPr>
            <a:picLocks noGrp="1" noChangeAspect="1"/>
          </p:cNvPicPr>
          <p:nvPr>
            <p:ph sz="half" idx="2"/>
          </p:nvPr>
        </p:nvPicPr>
        <p:blipFill>
          <a:blip r:embed="rId3"/>
          <a:stretch>
            <a:fillRect/>
          </a:stretch>
        </p:blipFill>
        <p:spPr>
          <a:xfrm>
            <a:off x="899592" y="2902647"/>
            <a:ext cx="6696992" cy="2695675"/>
          </a:xfrm>
        </p:spPr>
      </p:pic>
      <p:sp>
        <p:nvSpPr>
          <p:cNvPr id="11" name="Textfeld 10">
            <a:extLst>
              <a:ext uri="{FF2B5EF4-FFF2-40B4-BE49-F238E27FC236}">
                <a16:creationId xmlns:a16="http://schemas.microsoft.com/office/drawing/2014/main" id="{24677CF1-FDB7-445F-9932-8399A05A18A9}"/>
              </a:ext>
            </a:extLst>
          </p:cNvPr>
          <p:cNvSpPr txBox="1"/>
          <p:nvPr/>
        </p:nvSpPr>
        <p:spPr>
          <a:xfrm>
            <a:off x="899592" y="1772816"/>
            <a:ext cx="6912768" cy="9233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srgbClr val="000000"/>
                </a:solidFill>
                <a:effectLst/>
                <a:uLnTx/>
                <a:uFillTx/>
                <a:latin typeface="Arial" charset="0"/>
                <a:ea typeface="+mn-ea"/>
                <a:cs typeface="+mn-cs"/>
              </a:rPr>
              <a:t>A. Stadtnahe Landschaft aktivieren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srgbClr val="000000"/>
                </a:solidFill>
                <a:effectLst/>
                <a:uLnTx/>
                <a:uFillTx/>
                <a:latin typeface="Arial" charset="0"/>
                <a:ea typeface="+mn-ea"/>
                <a:cs typeface="+mn-cs"/>
              </a:rPr>
              <a:t>B. Bestehende Grün- und Freiräume aufwerten und neue schaffen C. Durchgrünung Stadtkörper stärken</a:t>
            </a:r>
          </a:p>
        </p:txBody>
      </p:sp>
    </p:spTree>
    <p:extLst>
      <p:ext uri="{BB962C8B-B14F-4D97-AF65-F5344CB8AC3E}">
        <p14:creationId xmlns:p14="http://schemas.microsoft.com/office/powerpoint/2010/main" val="178343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Handlungsfeld Stadtnahe Wälder</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026" name="Picture 2" descr="Bildergebnis für eichenwald">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010" b="15701"/>
          <a:stretch/>
        </p:blipFill>
        <p:spPr bwMode="auto">
          <a:xfrm>
            <a:off x="0" y="5517232"/>
            <a:ext cx="9144000" cy="1358758"/>
          </a:xfrm>
          <a:prstGeom prst="rect">
            <a:avLst/>
          </a:prstGeom>
          <a:noFill/>
          <a:extLst>
            <a:ext uri="{909E8E84-426E-40DD-AFC4-6F175D3DCCD1}">
              <a14:hiddenFill xmlns:a14="http://schemas.microsoft.com/office/drawing/2010/main">
                <a:solidFill>
                  <a:srgbClr val="FFFFFF"/>
                </a:solidFill>
              </a14:hiddenFill>
            </a:ext>
          </a:extLst>
        </p:spPr>
      </p:pic>
      <p:pic>
        <p:nvPicPr>
          <p:cNvPr id="8" name="Inhaltsplatzhalter 7">
            <a:extLst>
              <a:ext uri="{FF2B5EF4-FFF2-40B4-BE49-F238E27FC236}">
                <a16:creationId xmlns:a16="http://schemas.microsoft.com/office/drawing/2014/main" id="{FB973370-4547-4FC6-B4BB-A26D8B4645B6}"/>
              </a:ext>
            </a:extLst>
          </p:cNvPr>
          <p:cNvPicPr>
            <a:picLocks noGrp="1" noChangeAspect="1"/>
          </p:cNvPicPr>
          <p:nvPr>
            <p:ph idx="1"/>
          </p:nvPr>
        </p:nvPicPr>
        <p:blipFill>
          <a:blip r:embed="rId4"/>
          <a:stretch>
            <a:fillRect/>
          </a:stretch>
        </p:blipFill>
        <p:spPr>
          <a:xfrm>
            <a:off x="1534918" y="1557338"/>
            <a:ext cx="6074163" cy="3844925"/>
          </a:xfrm>
        </p:spPr>
      </p:pic>
    </p:spTree>
    <p:extLst>
      <p:ext uri="{BB962C8B-B14F-4D97-AF65-F5344CB8AC3E}">
        <p14:creationId xmlns:p14="http://schemas.microsoft.com/office/powerpoint/2010/main" val="315645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D022A28B-9679-5D09-5346-4C4CDEC389DF}"/>
              </a:ext>
            </a:extLst>
          </p:cNvPr>
          <p:cNvPicPr>
            <a:picLocks noChangeAspect="1"/>
          </p:cNvPicPr>
          <p:nvPr/>
        </p:nvPicPr>
        <p:blipFill>
          <a:blip r:embed="rId3"/>
          <a:stretch>
            <a:fillRect/>
          </a:stretch>
        </p:blipFill>
        <p:spPr>
          <a:xfrm>
            <a:off x="-828600" y="-5644008"/>
            <a:ext cx="10044607" cy="14209291"/>
          </a:xfrm>
          <a:prstGeom prst="rect">
            <a:avLst/>
          </a:prstGeom>
        </p:spPr>
      </p:pic>
      <p:sp>
        <p:nvSpPr>
          <p:cNvPr id="3" name="Titel 2">
            <a:extLst>
              <a:ext uri="{FF2B5EF4-FFF2-40B4-BE49-F238E27FC236}">
                <a16:creationId xmlns:a16="http://schemas.microsoft.com/office/drawing/2014/main" id="{62940FB5-9680-4C75-8E43-83BC4AA601E4}"/>
              </a:ext>
            </a:extLst>
          </p:cNvPr>
          <p:cNvSpPr>
            <a:spLocks noGrp="1"/>
          </p:cNvSpPr>
          <p:nvPr>
            <p:ph type="title"/>
          </p:nvPr>
        </p:nvSpPr>
        <p:spPr/>
        <p:txBody>
          <a:bodyPr/>
          <a:lstStyle/>
          <a:p>
            <a:r>
              <a:rPr lang="de-CH" dirty="0"/>
              <a:t>Behördenbox</a:t>
            </a:r>
          </a:p>
        </p:txBody>
      </p:sp>
      <p:sp>
        <p:nvSpPr>
          <p:cNvPr id="4" name="Untertitel 3">
            <a:extLst>
              <a:ext uri="{FF2B5EF4-FFF2-40B4-BE49-F238E27FC236}">
                <a16:creationId xmlns:a16="http://schemas.microsoft.com/office/drawing/2014/main" id="{82FCACF1-B720-47AD-A88A-D457A6174A30}"/>
              </a:ext>
            </a:extLst>
          </p:cNvPr>
          <p:cNvSpPr>
            <a:spLocks noGrp="1"/>
          </p:cNvSpPr>
          <p:nvPr>
            <p:ph type="subTitle" idx="1"/>
          </p:nvPr>
        </p:nvSpPr>
        <p:spPr/>
        <p:txBody>
          <a:bodyPr/>
          <a:lstStyle/>
          <a:p>
            <a:r>
              <a:rPr lang="de-CH" dirty="0"/>
              <a:t>www.waldschweiz.ch/behoerdenbox</a:t>
            </a:r>
          </a:p>
          <a:p>
            <a:endParaRPr lang="de-CH" dirty="0"/>
          </a:p>
        </p:txBody>
      </p:sp>
      <p:pic>
        <p:nvPicPr>
          <p:cNvPr id="2" name="Grafik 1">
            <a:extLst>
              <a:ext uri="{FF2B5EF4-FFF2-40B4-BE49-F238E27FC236}">
                <a16:creationId xmlns:a16="http://schemas.microsoft.com/office/drawing/2014/main" id="{020860CD-4E7A-4079-A2D5-BD7372817E3E}"/>
              </a:ext>
            </a:extLst>
          </p:cNvPr>
          <p:cNvPicPr>
            <a:picLocks noChangeAspect="1"/>
          </p:cNvPicPr>
          <p:nvPr/>
        </p:nvPicPr>
        <p:blipFill>
          <a:blip r:embed="rId4"/>
          <a:stretch>
            <a:fillRect/>
          </a:stretch>
        </p:blipFill>
        <p:spPr>
          <a:xfrm>
            <a:off x="7020272" y="4955628"/>
            <a:ext cx="1348754" cy="1348754"/>
          </a:xfrm>
          <a:prstGeom prst="rect">
            <a:avLst/>
          </a:prstGeom>
        </p:spPr>
      </p:pic>
    </p:spTree>
    <p:extLst>
      <p:ext uri="{BB962C8B-B14F-4D97-AF65-F5344CB8AC3E}">
        <p14:creationId xmlns:p14="http://schemas.microsoft.com/office/powerpoint/2010/main" val="3817807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Perlen der Erkenntnis</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6FF61D5-26F3-411F-9491-12C7E9F65172}"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1026" name="Picture 2" descr="Bildergebnis für eichenwald">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010" b="15701"/>
          <a:stretch/>
        </p:blipFill>
        <p:spPr bwMode="auto">
          <a:xfrm>
            <a:off x="0" y="5517232"/>
            <a:ext cx="9144000" cy="1358758"/>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a:extLst>
              <a:ext uri="{FF2B5EF4-FFF2-40B4-BE49-F238E27FC236}">
                <a16:creationId xmlns:a16="http://schemas.microsoft.com/office/drawing/2014/main" id="{866FA51F-713F-4FA1-A3A0-A5E0C2A5C351}"/>
              </a:ext>
            </a:extLst>
          </p:cNvPr>
          <p:cNvSpPr>
            <a:spLocks noGrp="1"/>
          </p:cNvSpPr>
          <p:nvPr>
            <p:ph idx="1"/>
          </p:nvPr>
        </p:nvSpPr>
        <p:spPr>
          <a:xfrm>
            <a:off x="457200" y="1556792"/>
            <a:ext cx="8229600" cy="3960441"/>
          </a:xfrm>
        </p:spPr>
        <p:txBody>
          <a:bodyPr/>
          <a:lstStyle/>
          <a:p>
            <a:r>
              <a:rPr lang="de-CH" sz="2800" dirty="0"/>
              <a:t>Naherholungsgebiet Wald wird im urbanen Raum wichtiger</a:t>
            </a:r>
          </a:p>
          <a:p>
            <a:r>
              <a:rPr lang="de-CH" sz="2800" dirty="0"/>
              <a:t>Mitsprachemöglichkeiten werden genutzt und fördern das Wohlwollen, in Politik und Verwaltung</a:t>
            </a:r>
          </a:p>
          <a:p>
            <a:r>
              <a:rPr lang="de-CH" sz="2800" dirty="0"/>
              <a:t>Holzproduktion wird von der Bevölkerung (Waldbesitzer) als untergeordnet beurteilt</a:t>
            </a:r>
          </a:p>
        </p:txBody>
      </p:sp>
    </p:spTree>
    <p:extLst>
      <p:ext uri="{BB962C8B-B14F-4D97-AF65-F5344CB8AC3E}">
        <p14:creationId xmlns:p14="http://schemas.microsoft.com/office/powerpoint/2010/main" val="3476309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Fragen</a:t>
            </a:r>
          </a:p>
        </p:txBody>
      </p:sp>
      <p:sp>
        <p:nvSpPr>
          <p:cNvPr id="7" name="Datumsplatzhalt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85B00FC-F28D-4605-8AD1-47ADCE4222D7}"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8" name="Fußzeilenplatzhalt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9" name="Foliennummernplatzhalt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2052" name="Picture 4" descr="zur Vergrößerungsansicht des Bildes: Das Foto zeigt einen Baum im Leipziger Auwald, auf dessen Rinde ein blaues Fragezeichen aufgesprüht ist.">
            <a:extLst>
              <a:ext uri="{FF2B5EF4-FFF2-40B4-BE49-F238E27FC236}">
                <a16:creationId xmlns:a16="http://schemas.microsoft.com/office/drawing/2014/main" id="{66C76F3A-2F20-4ECB-8D21-5B79540B74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380" b="-1181"/>
          <a:stretch/>
        </p:blipFill>
        <p:spPr bwMode="auto">
          <a:xfrm>
            <a:off x="0" y="1556792"/>
            <a:ext cx="9144000"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510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Herzlichen Dank für die Aufmerksamkeit</a:t>
            </a:r>
          </a:p>
        </p:txBody>
      </p:sp>
      <p:sp>
        <p:nvSpPr>
          <p:cNvPr id="7" name="Datumsplatzhalt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85B00FC-F28D-4605-8AD1-47ADCE4222D7}" type="datetime1">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24.01.2023</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sp>
        <p:nvSpPr>
          <p:cNvPr id="8" name="Fußzeilenplatzhalt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rPr>
              <a:t>... die junge alte Stadt</a:t>
            </a:r>
            <a:endParaRPr kumimoji="0" lang="de-CH" sz="1200" b="0" i="0" u="none" strike="noStrike" kern="1200" cap="none" spc="0" normalizeH="0" baseline="0" noProof="0" dirty="0">
              <a:ln>
                <a:noFill/>
              </a:ln>
              <a:solidFill>
                <a:srgbClr val="000000">
                  <a:tint val="75000"/>
                </a:srgbClr>
              </a:solidFill>
              <a:effectLst/>
              <a:uLnTx/>
              <a:uFillTx/>
              <a:latin typeface="Agfa Rotis Sans Serif"/>
              <a:ea typeface="+mn-ea"/>
              <a:cs typeface="+mn-cs"/>
            </a:endParaRPr>
          </a:p>
        </p:txBody>
      </p:sp>
      <p:sp>
        <p:nvSpPr>
          <p:cNvPr id="9" name="Foliennummernplatzhalt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50DA9-5CE4-46FF-B950-50EDD47B8230}" type="slidenum">
              <a:rPr kumimoji="0" lang="de-CH" sz="1200" b="0" i="0" u="none" strike="noStrike" kern="1200" cap="none" spc="0" normalizeH="0" baseline="0" noProof="0" smtClean="0">
                <a:ln>
                  <a:noFill/>
                </a:ln>
                <a:solidFill>
                  <a:srgbClr val="000000">
                    <a:tint val="75000"/>
                  </a:srgbClr>
                </a:solidFill>
                <a:effectLst/>
                <a:uLnTx/>
                <a:uFillTx/>
                <a:latin typeface="Agfa Rotis Sans Serif"/>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de-CH" sz="1200" b="0" i="0" u="none" strike="noStrike" kern="1200" cap="none" spc="0" normalizeH="0" baseline="0" noProof="0">
              <a:ln>
                <a:noFill/>
              </a:ln>
              <a:solidFill>
                <a:srgbClr val="000000">
                  <a:tint val="75000"/>
                </a:srgbClr>
              </a:solidFill>
              <a:effectLst/>
              <a:uLnTx/>
              <a:uFillTx/>
              <a:latin typeface="Agfa Rotis Sans Serif"/>
              <a:ea typeface="+mn-ea"/>
              <a:cs typeface="+mn-cs"/>
            </a:endParaRPr>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l="4267" t="25157" r="-284" b="147"/>
          <a:stretch/>
        </p:blipFill>
        <p:spPr>
          <a:xfrm>
            <a:off x="5682" y="1564967"/>
            <a:ext cx="9138318" cy="5489775"/>
          </a:xfrm>
          <a:prstGeom prst="rect">
            <a:avLst/>
          </a:prstGeom>
        </p:spPr>
      </p:pic>
    </p:spTree>
    <p:extLst>
      <p:ext uri="{BB962C8B-B14F-4D97-AF65-F5344CB8AC3E}">
        <p14:creationId xmlns:p14="http://schemas.microsoft.com/office/powerpoint/2010/main" val="1668526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CF5C99A-3630-BDA3-6591-B507FC977EEB}"/>
              </a:ext>
            </a:extLst>
          </p:cNvPr>
          <p:cNvPicPr>
            <a:picLocks noChangeAspect="1"/>
          </p:cNvPicPr>
          <p:nvPr/>
        </p:nvPicPr>
        <p:blipFill>
          <a:blip r:embed="rId3"/>
          <a:stretch>
            <a:fillRect/>
          </a:stretch>
        </p:blipFill>
        <p:spPr>
          <a:xfrm>
            <a:off x="0" y="0"/>
            <a:ext cx="12166600" cy="6858000"/>
          </a:xfrm>
          <a:prstGeom prst="rect">
            <a:avLst/>
          </a:prstGeom>
        </p:spPr>
      </p:pic>
      <p:sp>
        <p:nvSpPr>
          <p:cNvPr id="3" name="Titel 2">
            <a:extLst>
              <a:ext uri="{FF2B5EF4-FFF2-40B4-BE49-F238E27FC236}">
                <a16:creationId xmlns:a16="http://schemas.microsoft.com/office/drawing/2014/main" id="{62940FB5-9680-4C75-8E43-83BC4AA601E4}"/>
              </a:ext>
            </a:extLst>
          </p:cNvPr>
          <p:cNvSpPr>
            <a:spLocks noGrp="1"/>
          </p:cNvSpPr>
          <p:nvPr>
            <p:ph type="title"/>
          </p:nvPr>
        </p:nvSpPr>
        <p:spPr/>
        <p:txBody>
          <a:bodyPr/>
          <a:lstStyle/>
          <a:p>
            <a:r>
              <a:rPr lang="de-CH" dirty="0"/>
              <a:t>Podiumsdiskussion</a:t>
            </a:r>
          </a:p>
        </p:txBody>
      </p:sp>
      <p:sp>
        <p:nvSpPr>
          <p:cNvPr id="4" name="Untertitel 3">
            <a:extLst>
              <a:ext uri="{FF2B5EF4-FFF2-40B4-BE49-F238E27FC236}">
                <a16:creationId xmlns:a16="http://schemas.microsoft.com/office/drawing/2014/main" id="{82FCACF1-B720-47AD-A88A-D457A6174A30}"/>
              </a:ext>
            </a:extLst>
          </p:cNvPr>
          <p:cNvSpPr>
            <a:spLocks noGrp="1"/>
          </p:cNvSpPr>
          <p:nvPr>
            <p:ph type="subTitle" idx="1"/>
          </p:nvPr>
        </p:nvSpPr>
        <p:spPr/>
        <p:txBody>
          <a:bodyPr/>
          <a:lstStyle/>
          <a:p>
            <a:r>
              <a:rPr lang="de-CH" dirty="0"/>
              <a:t>Moderation: Julian Muhmenthaler</a:t>
            </a:r>
          </a:p>
          <a:p>
            <a:endParaRPr lang="de-CH" dirty="0"/>
          </a:p>
        </p:txBody>
      </p:sp>
    </p:spTree>
    <p:extLst>
      <p:ext uri="{BB962C8B-B14F-4D97-AF65-F5344CB8AC3E}">
        <p14:creationId xmlns:p14="http://schemas.microsoft.com/office/powerpoint/2010/main" val="3952723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D2882-2B17-4B4C-9D15-B6F42A79602E}"/>
              </a:ext>
            </a:extLst>
          </p:cNvPr>
          <p:cNvSpPr>
            <a:spLocks noGrp="1"/>
          </p:cNvSpPr>
          <p:nvPr>
            <p:ph type="title"/>
          </p:nvPr>
        </p:nvSpPr>
        <p:spPr>
          <a:xfrm>
            <a:off x="628650" y="1556792"/>
            <a:ext cx="7886700" cy="4680520"/>
          </a:xfrm>
        </p:spPr>
        <p:txBody>
          <a:bodyPr>
            <a:normAutofit fontScale="90000"/>
          </a:bodyPr>
          <a:lstStyle/>
          <a:p>
            <a:pPr>
              <a:spcBef>
                <a:spcPts val="0"/>
              </a:spcBef>
              <a:defRPr/>
            </a:pPr>
            <a:br>
              <a:rPr lang="de-CH" dirty="0"/>
            </a:br>
            <a:br>
              <a:rPr lang="de-CH" dirty="0"/>
            </a:br>
            <a:r>
              <a:rPr lang="de-CH" sz="6700" dirty="0"/>
              <a:t>Andrea Spycher</a:t>
            </a:r>
            <a:br>
              <a:rPr lang="de-CH" dirty="0"/>
            </a:br>
            <a:r>
              <a:rPr lang="de-CH" sz="3100" dirty="0">
                <a:solidFill>
                  <a:prstClr val="black">
                    <a:tint val="75000"/>
                  </a:prstClr>
                </a:solidFill>
                <a:latin typeface="Calibri" panose="020F0502020204030204"/>
                <a:ea typeface="+mn-ea"/>
                <a:cs typeface="+mn-cs"/>
              </a:rPr>
              <a:t>Stadträtin Stadt Bülach,</a:t>
            </a:r>
            <a:br>
              <a:rPr lang="de-CH" sz="3100" dirty="0">
                <a:solidFill>
                  <a:prstClr val="black">
                    <a:tint val="75000"/>
                  </a:prstClr>
                </a:solidFill>
                <a:latin typeface="Calibri" panose="020F0502020204030204"/>
                <a:ea typeface="+mn-ea"/>
                <a:cs typeface="+mn-cs"/>
              </a:rPr>
            </a:br>
            <a:r>
              <a:rPr lang="de-CH" sz="3100" dirty="0">
                <a:solidFill>
                  <a:prstClr val="black">
                    <a:tint val="75000"/>
                  </a:prstClr>
                </a:solidFill>
                <a:latin typeface="Calibri" panose="020F0502020204030204"/>
                <a:ea typeface="+mn-ea"/>
                <a:cs typeface="+mn-cs"/>
              </a:rPr>
              <a:t>Ressort Umwelt und Infrastruktur</a:t>
            </a:r>
            <a:br>
              <a:rPr lang="de-CH" sz="1800" dirty="0">
                <a:solidFill>
                  <a:prstClr val="black">
                    <a:tint val="75000"/>
                  </a:prstClr>
                </a:solidFill>
                <a:latin typeface="Calibri" panose="020F0502020204030204"/>
                <a:ea typeface="+mn-ea"/>
                <a:cs typeface="+mn-cs"/>
              </a:rPr>
            </a:br>
            <a:br>
              <a:rPr lang="de-CH" sz="1800" dirty="0">
                <a:solidFill>
                  <a:prstClr val="black">
                    <a:tint val="75000"/>
                  </a:prstClr>
                </a:solidFill>
                <a:latin typeface="Calibri" panose="020F0502020204030204"/>
                <a:ea typeface="+mn-ea"/>
                <a:cs typeface="+mn-cs"/>
              </a:rPr>
            </a:br>
            <a:r>
              <a:rPr lang="de-CH" sz="6700" dirty="0">
                <a:solidFill>
                  <a:prstClr val="black"/>
                </a:solidFill>
                <a:latin typeface="Calibri Light" panose="020F0302020204030204"/>
              </a:rPr>
              <a:t>Alex Arnet</a:t>
            </a:r>
            <a:br>
              <a:rPr lang="de-CH" sz="1800" dirty="0">
                <a:solidFill>
                  <a:prstClr val="black">
                    <a:tint val="75000"/>
                  </a:prstClr>
                </a:solidFill>
                <a:latin typeface="Calibri" panose="020F0502020204030204"/>
              </a:rPr>
            </a:br>
            <a:r>
              <a:rPr lang="de-CH" sz="3100" dirty="0">
                <a:solidFill>
                  <a:prstClr val="black">
                    <a:tint val="75000"/>
                  </a:prstClr>
                </a:solidFill>
                <a:latin typeface="Calibri" panose="020F0502020204030204"/>
              </a:rPr>
              <a:t>Leiter Sektion Waldbewirtschaftung,</a:t>
            </a:r>
            <a:br>
              <a:rPr lang="de-CH" sz="3100" dirty="0">
                <a:solidFill>
                  <a:prstClr val="black">
                    <a:tint val="75000"/>
                  </a:prstClr>
                </a:solidFill>
                <a:latin typeface="Calibri" panose="020F0502020204030204"/>
              </a:rPr>
            </a:br>
            <a:r>
              <a:rPr lang="de-CH" sz="3100" dirty="0">
                <a:solidFill>
                  <a:prstClr val="black">
                    <a:tint val="75000"/>
                  </a:prstClr>
                </a:solidFill>
                <a:latin typeface="Calibri" panose="020F0502020204030204"/>
              </a:rPr>
              <a:t>Kanton Aargau</a:t>
            </a:r>
            <a:br>
              <a:rPr lang="de-CH" sz="1800" dirty="0">
                <a:solidFill>
                  <a:prstClr val="black">
                    <a:tint val="75000"/>
                  </a:prstClr>
                </a:solidFill>
                <a:latin typeface="Calibri" panose="020F0502020204030204"/>
              </a:rPr>
            </a:br>
            <a:br>
              <a:rPr lang="de-CH" sz="1800" dirty="0">
                <a:solidFill>
                  <a:prstClr val="black">
                    <a:tint val="75000"/>
                  </a:prstClr>
                </a:solidFill>
                <a:latin typeface="Calibri" panose="020F0502020204030204"/>
                <a:ea typeface="+mn-ea"/>
                <a:cs typeface="+mn-cs"/>
              </a:rPr>
            </a:br>
            <a:r>
              <a:rPr lang="de-CH" sz="6700" dirty="0"/>
              <a:t>Stefan Probst</a:t>
            </a:r>
            <a:br>
              <a:rPr lang="de-CH" dirty="0"/>
            </a:br>
            <a:r>
              <a:rPr lang="de-CH" sz="3100" dirty="0">
                <a:solidFill>
                  <a:prstClr val="black">
                    <a:tint val="75000"/>
                  </a:prstClr>
                </a:solidFill>
                <a:latin typeface="Calibri" panose="020F0502020204030204"/>
                <a:ea typeface="+mn-ea"/>
                <a:cs typeface="+mn-cs"/>
              </a:rPr>
              <a:t>Betriebsleiter Zweckverband Forst Mittleres </a:t>
            </a:r>
            <a:r>
              <a:rPr lang="de-CH" sz="3100" dirty="0" err="1">
                <a:solidFill>
                  <a:prstClr val="black">
                    <a:tint val="75000"/>
                  </a:prstClr>
                </a:solidFill>
                <a:latin typeface="Calibri" panose="020F0502020204030204"/>
                <a:ea typeface="+mn-ea"/>
                <a:cs typeface="+mn-cs"/>
              </a:rPr>
              <a:t>Gäu</a:t>
            </a:r>
            <a:endParaRPr lang="de-CH" sz="3100" dirty="0">
              <a:solidFill>
                <a:prstClr val="black">
                  <a:tint val="75000"/>
                </a:prstClr>
              </a:solidFill>
              <a:latin typeface="Calibri" panose="020F0502020204030204"/>
              <a:ea typeface="+mn-ea"/>
              <a:cs typeface="+mn-cs"/>
            </a:endParaRPr>
          </a:p>
        </p:txBody>
      </p:sp>
      <p:pic>
        <p:nvPicPr>
          <p:cNvPr id="4" name="Grafik 3">
            <a:extLst>
              <a:ext uri="{FF2B5EF4-FFF2-40B4-BE49-F238E27FC236}">
                <a16:creationId xmlns:a16="http://schemas.microsoft.com/office/drawing/2014/main" id="{1F952055-CBDC-4D60-B828-34EF54A7E293}"/>
              </a:ext>
            </a:extLst>
          </p:cNvPr>
          <p:cNvPicPr>
            <a:picLocks noChangeAspect="1"/>
          </p:cNvPicPr>
          <p:nvPr/>
        </p:nvPicPr>
        <p:blipFill>
          <a:blip r:embed="rId2"/>
          <a:stretch>
            <a:fillRect/>
          </a:stretch>
        </p:blipFill>
        <p:spPr>
          <a:xfrm>
            <a:off x="628650" y="404664"/>
            <a:ext cx="2037708" cy="584777"/>
          </a:xfrm>
          <a:prstGeom prst="rect">
            <a:avLst/>
          </a:prstGeom>
        </p:spPr>
      </p:pic>
    </p:spTree>
    <p:extLst>
      <p:ext uri="{BB962C8B-B14F-4D97-AF65-F5344CB8AC3E}">
        <p14:creationId xmlns:p14="http://schemas.microsoft.com/office/powerpoint/2010/main" val="1758353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84FCCB6-4618-1543-8CA4-D386024A977A}"/>
              </a:ext>
            </a:extLst>
          </p:cNvPr>
          <p:cNvSpPr>
            <a:spLocks noGrp="1"/>
          </p:cNvSpPr>
          <p:nvPr>
            <p:ph type="title"/>
          </p:nvPr>
        </p:nvSpPr>
        <p:spPr/>
        <p:txBody>
          <a:bodyPr>
            <a:normAutofit/>
          </a:bodyPr>
          <a:lstStyle/>
          <a:p>
            <a:r>
              <a:rPr lang="de-CH" sz="4400" dirty="0"/>
              <a:t>Nächste Veranstaltungen</a:t>
            </a:r>
          </a:p>
        </p:txBody>
      </p:sp>
      <p:sp>
        <p:nvSpPr>
          <p:cNvPr id="3" name="Inhaltsplatzhalter 2">
            <a:extLst>
              <a:ext uri="{FF2B5EF4-FFF2-40B4-BE49-F238E27FC236}">
                <a16:creationId xmlns:a16="http://schemas.microsoft.com/office/drawing/2014/main" id="{764AE62D-E960-5511-2FD6-C376265A4DF2}"/>
              </a:ext>
            </a:extLst>
          </p:cNvPr>
          <p:cNvSpPr>
            <a:spLocks noGrp="1"/>
          </p:cNvSpPr>
          <p:nvPr>
            <p:ph idx="1"/>
          </p:nvPr>
        </p:nvSpPr>
        <p:spPr>
          <a:xfrm>
            <a:off x="628650" y="1825625"/>
            <a:ext cx="5887566" cy="4351338"/>
          </a:xfrm>
        </p:spPr>
        <p:txBody>
          <a:bodyPr/>
          <a:lstStyle/>
          <a:p>
            <a:pPr marL="0" indent="0">
              <a:buNone/>
            </a:pPr>
            <a:r>
              <a:rPr lang="de-CH" sz="2400" b="1" dirty="0"/>
              <a:t>17. Mai 2023, Solothurn </a:t>
            </a:r>
            <a:br>
              <a:rPr lang="de-CH" dirty="0"/>
            </a:br>
            <a:r>
              <a:rPr lang="de-CH" dirty="0"/>
              <a:t>Weiterbildung </a:t>
            </a:r>
            <a:r>
              <a:rPr lang="de-CH" dirty="0">
                <a:solidFill>
                  <a:schemeClr val="accent6">
                    <a:lumMod val="75000"/>
                  </a:schemeClr>
                </a:solidFill>
              </a:rPr>
              <a:t>«Neue Herausforderungen bei der Holzvermarktung» </a:t>
            </a:r>
          </a:p>
          <a:p>
            <a:pPr marL="0" indent="0">
              <a:buNone/>
            </a:pPr>
            <a:r>
              <a:rPr lang="de-CH" dirty="0"/>
              <a:t>In Zusammenarbeit mit der </a:t>
            </a:r>
            <a:r>
              <a:rPr lang="de-CH" dirty="0" err="1"/>
              <a:t>fowala</a:t>
            </a:r>
            <a:endParaRPr lang="de-CH" dirty="0"/>
          </a:p>
          <a:p>
            <a:endParaRPr lang="de-CH" dirty="0"/>
          </a:p>
          <a:p>
            <a:pPr marL="0" indent="0">
              <a:buNone/>
            </a:pPr>
            <a:r>
              <a:rPr lang="de-CH" sz="2400" b="1" dirty="0"/>
              <a:t>7. Juni 2023, Bellinzona </a:t>
            </a:r>
            <a:br>
              <a:rPr lang="de-CH" dirty="0"/>
            </a:br>
            <a:r>
              <a:rPr lang="de-CH" dirty="0" err="1"/>
              <a:t>NetzwerkWald</a:t>
            </a:r>
            <a:r>
              <a:rPr lang="de-CH" dirty="0"/>
              <a:t> und Fachtagung zum Thema </a:t>
            </a:r>
            <a:r>
              <a:rPr lang="de-CH" dirty="0">
                <a:solidFill>
                  <a:schemeClr val="accent6">
                    <a:lumMod val="75000"/>
                  </a:schemeClr>
                </a:solidFill>
              </a:rPr>
              <a:t>«Die forstlichen Herausforderungen von morgen – auf der Alpensüdseite bereits Realität!»</a:t>
            </a:r>
          </a:p>
          <a:p>
            <a:pPr marL="0" indent="0">
              <a:buNone/>
            </a:pPr>
            <a:r>
              <a:rPr lang="de-CH" dirty="0"/>
              <a:t>In Zusammenarbeit mit dem Schweizerischen Forstverein, der </a:t>
            </a:r>
            <a:r>
              <a:rPr lang="de-CH" dirty="0" err="1"/>
              <a:t>Sezione</a:t>
            </a:r>
            <a:r>
              <a:rPr lang="de-CH" dirty="0"/>
              <a:t> </a:t>
            </a:r>
            <a:r>
              <a:rPr lang="de-CH" dirty="0" err="1"/>
              <a:t>forestale</a:t>
            </a:r>
            <a:r>
              <a:rPr lang="de-CH" dirty="0"/>
              <a:t> des Kantons Tessin, der WSL </a:t>
            </a:r>
            <a:r>
              <a:rPr lang="de-CH" dirty="0" err="1"/>
              <a:t>Cadenazzo</a:t>
            </a:r>
            <a:r>
              <a:rPr lang="de-CH" dirty="0"/>
              <a:t>, </a:t>
            </a:r>
            <a:r>
              <a:rPr lang="de-CH" dirty="0" err="1"/>
              <a:t>Federlegno</a:t>
            </a:r>
            <a:r>
              <a:rPr lang="de-CH" dirty="0"/>
              <a:t> und </a:t>
            </a:r>
            <a:r>
              <a:rPr lang="de-CH" dirty="0" err="1"/>
              <a:t>BoscoTicino</a:t>
            </a:r>
            <a:endParaRPr lang="de-CH" dirty="0"/>
          </a:p>
        </p:txBody>
      </p:sp>
      <p:pic>
        <p:nvPicPr>
          <p:cNvPr id="10" name="Grafik 9">
            <a:extLst>
              <a:ext uri="{FF2B5EF4-FFF2-40B4-BE49-F238E27FC236}">
                <a16:creationId xmlns:a16="http://schemas.microsoft.com/office/drawing/2014/main" id="{A74ACB28-F061-82AD-CDF8-9B7AC4230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264" y="1825625"/>
            <a:ext cx="1184682" cy="1184682"/>
          </a:xfrm>
          <a:prstGeom prst="rect">
            <a:avLst/>
          </a:prstGeom>
        </p:spPr>
      </p:pic>
      <p:pic>
        <p:nvPicPr>
          <p:cNvPr id="12" name="Grafik 11">
            <a:extLst>
              <a:ext uri="{FF2B5EF4-FFF2-40B4-BE49-F238E27FC236}">
                <a16:creationId xmlns:a16="http://schemas.microsoft.com/office/drawing/2014/main" id="{5FCD1817-9BC5-8DBA-E496-330593230C8D}"/>
              </a:ext>
            </a:extLst>
          </p:cNvPr>
          <p:cNvPicPr>
            <a:picLocks noChangeAspect="1"/>
          </p:cNvPicPr>
          <p:nvPr/>
        </p:nvPicPr>
        <p:blipFill>
          <a:blip r:embed="rId3"/>
          <a:stretch>
            <a:fillRect/>
          </a:stretch>
        </p:blipFill>
        <p:spPr>
          <a:xfrm>
            <a:off x="6948264" y="3602648"/>
            <a:ext cx="1184682" cy="1184682"/>
          </a:xfrm>
          <a:prstGeom prst="rect">
            <a:avLst/>
          </a:prstGeom>
        </p:spPr>
      </p:pic>
    </p:spTree>
    <p:extLst>
      <p:ext uri="{BB962C8B-B14F-4D97-AF65-F5344CB8AC3E}">
        <p14:creationId xmlns:p14="http://schemas.microsoft.com/office/powerpoint/2010/main" val="2552326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15C9EF03-E6A2-4AEA-975E-D746691CF8E1}"/>
              </a:ext>
            </a:extLst>
          </p:cNvPr>
          <p:cNvGrpSpPr/>
          <p:nvPr/>
        </p:nvGrpSpPr>
        <p:grpSpPr>
          <a:xfrm>
            <a:off x="1" y="4653136"/>
            <a:ext cx="9144000" cy="2204864"/>
            <a:chOff x="-51514" y="4653136"/>
            <a:chExt cx="9210515" cy="2204864"/>
          </a:xfrm>
        </p:grpSpPr>
        <p:grpSp>
          <p:nvGrpSpPr>
            <p:cNvPr id="6" name="Gruppieren 5">
              <a:extLst>
                <a:ext uri="{FF2B5EF4-FFF2-40B4-BE49-F238E27FC236}">
                  <a16:creationId xmlns:a16="http://schemas.microsoft.com/office/drawing/2014/main" id="{AB5BBCF0-9795-4CC9-A34F-139787751394}"/>
                </a:ext>
              </a:extLst>
            </p:cNvPr>
            <p:cNvGrpSpPr/>
            <p:nvPr/>
          </p:nvGrpSpPr>
          <p:grpSpPr>
            <a:xfrm>
              <a:off x="-51514" y="5041160"/>
              <a:ext cx="9210514" cy="1816840"/>
              <a:chOff x="-14918" y="4653736"/>
              <a:chExt cx="9158917" cy="2171534"/>
            </a:xfrm>
          </p:grpSpPr>
          <p:pic>
            <p:nvPicPr>
              <p:cNvPr id="8" name="Grafik 7">
                <a:extLst>
                  <a:ext uri="{FF2B5EF4-FFF2-40B4-BE49-F238E27FC236}">
                    <a16:creationId xmlns:a16="http://schemas.microsoft.com/office/drawing/2014/main" id="{69A81A28-3B31-4480-B232-292E727C8C94}"/>
                  </a:ext>
                </a:extLst>
              </p:cNvPr>
              <p:cNvPicPr>
                <a:picLocks noChangeAspect="1"/>
              </p:cNvPicPr>
              <p:nvPr/>
            </p:nvPicPr>
            <p:blipFill rotWithShape="1">
              <a:blip r:embed="rId2"/>
              <a:srcRect l="397" r="1"/>
              <a:stretch/>
            </p:blipFill>
            <p:spPr>
              <a:xfrm>
                <a:off x="36307" y="4653736"/>
                <a:ext cx="9107692" cy="1309712"/>
              </a:xfrm>
              <a:prstGeom prst="rect">
                <a:avLst/>
              </a:prstGeom>
            </p:spPr>
          </p:pic>
          <p:pic>
            <p:nvPicPr>
              <p:cNvPr id="9" name="Grafik 8">
                <a:extLst>
                  <a:ext uri="{FF2B5EF4-FFF2-40B4-BE49-F238E27FC236}">
                    <a16:creationId xmlns:a16="http://schemas.microsoft.com/office/drawing/2014/main" id="{0826567C-1FE1-42CD-9CA8-E16C7EBD431C}"/>
                  </a:ext>
                </a:extLst>
              </p:cNvPr>
              <p:cNvPicPr>
                <a:picLocks noChangeAspect="1"/>
              </p:cNvPicPr>
              <p:nvPr/>
            </p:nvPicPr>
            <p:blipFill rotWithShape="1">
              <a:blip r:embed="rId2"/>
              <a:srcRect r="560"/>
              <a:stretch/>
            </p:blipFill>
            <p:spPr>
              <a:xfrm>
                <a:off x="-14918" y="5515558"/>
                <a:ext cx="9158916" cy="1309712"/>
              </a:xfrm>
              <a:prstGeom prst="rect">
                <a:avLst/>
              </a:prstGeom>
            </p:spPr>
          </p:pic>
        </p:grpSp>
        <p:grpSp>
          <p:nvGrpSpPr>
            <p:cNvPr id="2" name="Gruppieren 1">
              <a:extLst>
                <a:ext uri="{FF2B5EF4-FFF2-40B4-BE49-F238E27FC236}">
                  <a16:creationId xmlns:a16="http://schemas.microsoft.com/office/drawing/2014/main" id="{F39260E9-E236-4438-834B-5E6E163950E7}"/>
                </a:ext>
              </a:extLst>
            </p:cNvPr>
            <p:cNvGrpSpPr/>
            <p:nvPr/>
          </p:nvGrpSpPr>
          <p:grpSpPr>
            <a:xfrm>
              <a:off x="-51513" y="4653136"/>
              <a:ext cx="9210514" cy="1702921"/>
              <a:chOff x="-51513" y="4671574"/>
              <a:chExt cx="9210514" cy="1517941"/>
            </a:xfrm>
          </p:grpSpPr>
          <p:pic>
            <p:nvPicPr>
              <p:cNvPr id="7" name="Grafik 6">
                <a:extLst>
                  <a:ext uri="{FF2B5EF4-FFF2-40B4-BE49-F238E27FC236}">
                    <a16:creationId xmlns:a16="http://schemas.microsoft.com/office/drawing/2014/main" id="{F0CB5472-5E9D-4183-9D31-B1DEFE23B82D}"/>
                  </a:ext>
                </a:extLst>
              </p:cNvPr>
              <p:cNvPicPr>
                <a:picLocks noChangeAspect="1"/>
              </p:cNvPicPr>
              <p:nvPr/>
            </p:nvPicPr>
            <p:blipFill rotWithShape="1">
              <a:blip r:embed="rId3"/>
              <a:srcRect r="164"/>
              <a:stretch/>
            </p:blipFill>
            <p:spPr>
              <a:xfrm>
                <a:off x="-51513" y="4671574"/>
                <a:ext cx="9210514" cy="1517941"/>
              </a:xfrm>
              <a:prstGeom prst="rect">
                <a:avLst/>
              </a:prstGeom>
            </p:spPr>
          </p:pic>
          <p:sp>
            <p:nvSpPr>
              <p:cNvPr id="5" name="Textfeld 4">
                <a:extLst>
                  <a:ext uri="{FF2B5EF4-FFF2-40B4-BE49-F238E27FC236}">
                    <a16:creationId xmlns:a16="http://schemas.microsoft.com/office/drawing/2014/main" id="{0631D5B2-F9A5-4ECA-97EA-5F51E18E1642}"/>
                  </a:ext>
                </a:extLst>
              </p:cNvPr>
              <p:cNvSpPr txBox="1"/>
              <p:nvPr/>
            </p:nvSpPr>
            <p:spPr>
              <a:xfrm>
                <a:off x="235739" y="5357120"/>
                <a:ext cx="7504611" cy="630992"/>
              </a:xfrm>
              <a:prstGeom prst="rect">
                <a:avLst/>
              </a:prstGeom>
              <a:noFill/>
            </p:spPr>
            <p:txBody>
              <a:bodyPr wrap="square" rtlCol="0">
                <a:spAutoFit/>
              </a:bodyPr>
              <a:lstStyle/>
              <a:p>
                <a:pPr defTabSz="685800" fontAlgn="auto">
                  <a:spcBef>
                    <a:spcPts val="0"/>
                  </a:spcBef>
                  <a:spcAft>
                    <a:spcPts val="0"/>
                  </a:spcAft>
                </a:pPr>
                <a:r>
                  <a:rPr lang="de-CH" sz="4000" dirty="0">
                    <a:solidFill>
                      <a:prstClr val="white"/>
                    </a:solidFill>
                    <a:latin typeface="Arial" panose="020B0604020202020204" pitchFamily="34" charset="0"/>
                    <a:cs typeface="Arial" panose="020B0604020202020204" pitchFamily="34" charset="0"/>
                  </a:rPr>
                  <a:t>www.netzwerkwald.ch </a:t>
                </a:r>
              </a:p>
            </p:txBody>
          </p:sp>
        </p:grpSp>
      </p:grpSp>
      <p:pic>
        <p:nvPicPr>
          <p:cNvPr id="4" name="Grafik 3">
            <a:extLst>
              <a:ext uri="{FF2B5EF4-FFF2-40B4-BE49-F238E27FC236}">
                <a16:creationId xmlns:a16="http://schemas.microsoft.com/office/drawing/2014/main" id="{D2620BB2-D3C5-4547-93C2-05E309A9B38E}"/>
              </a:ext>
            </a:extLst>
          </p:cNvPr>
          <p:cNvPicPr>
            <a:picLocks noChangeAspect="1"/>
          </p:cNvPicPr>
          <p:nvPr/>
        </p:nvPicPr>
        <p:blipFill>
          <a:blip r:embed="rId4"/>
          <a:stretch>
            <a:fillRect/>
          </a:stretch>
        </p:blipFill>
        <p:spPr>
          <a:xfrm>
            <a:off x="424577" y="1484784"/>
            <a:ext cx="8251879" cy="2368107"/>
          </a:xfrm>
          <a:prstGeom prst="rect">
            <a:avLst/>
          </a:prstGeom>
        </p:spPr>
      </p:pic>
      <p:pic>
        <p:nvPicPr>
          <p:cNvPr id="10" name="Grafik 9">
            <a:extLst>
              <a:ext uri="{FF2B5EF4-FFF2-40B4-BE49-F238E27FC236}">
                <a16:creationId xmlns:a16="http://schemas.microsoft.com/office/drawing/2014/main" id="{B7531FE3-DA5E-94FE-C4BA-ED419B0B824A}"/>
              </a:ext>
            </a:extLst>
          </p:cNvPr>
          <p:cNvPicPr>
            <a:picLocks noChangeAspect="1"/>
          </p:cNvPicPr>
          <p:nvPr/>
        </p:nvPicPr>
        <p:blipFill>
          <a:blip r:embed="rId5"/>
          <a:stretch>
            <a:fillRect/>
          </a:stretch>
        </p:blipFill>
        <p:spPr>
          <a:xfrm>
            <a:off x="304644" y="209607"/>
            <a:ext cx="2769383" cy="463346"/>
          </a:xfrm>
          <a:prstGeom prst="rect">
            <a:avLst/>
          </a:prstGeom>
        </p:spPr>
      </p:pic>
      <p:pic>
        <p:nvPicPr>
          <p:cNvPr id="11" name="Grafik 10">
            <a:extLst>
              <a:ext uri="{FF2B5EF4-FFF2-40B4-BE49-F238E27FC236}">
                <a16:creationId xmlns:a16="http://schemas.microsoft.com/office/drawing/2014/main" id="{2D156A79-A516-9EAD-BBA1-A075213239D7}"/>
              </a:ext>
            </a:extLst>
          </p:cNvPr>
          <p:cNvPicPr>
            <a:picLocks noChangeAspect="1"/>
          </p:cNvPicPr>
          <p:nvPr/>
        </p:nvPicPr>
        <p:blipFill>
          <a:blip r:embed="rId6"/>
          <a:stretch>
            <a:fillRect/>
          </a:stretch>
        </p:blipFill>
        <p:spPr>
          <a:xfrm>
            <a:off x="6283580" y="198021"/>
            <a:ext cx="2555776" cy="486518"/>
          </a:xfrm>
          <a:prstGeom prst="rect">
            <a:avLst/>
          </a:prstGeom>
        </p:spPr>
      </p:pic>
    </p:spTree>
    <p:extLst>
      <p:ext uri="{BB962C8B-B14F-4D97-AF65-F5344CB8AC3E}">
        <p14:creationId xmlns:p14="http://schemas.microsoft.com/office/powerpoint/2010/main" val="2443107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FFD5E-0926-8926-86F2-37793B033DAE}"/>
              </a:ext>
            </a:extLst>
          </p:cNvPr>
          <p:cNvSpPr>
            <a:spLocks noGrp="1"/>
          </p:cNvSpPr>
          <p:nvPr>
            <p:ph type="title"/>
          </p:nvPr>
        </p:nvSpPr>
        <p:spPr/>
        <p:txBody>
          <a:bodyPr/>
          <a:lstStyle/>
          <a:p>
            <a:r>
              <a:rPr lang="de-CH" sz="4000" dirty="0"/>
              <a:t>Waldhandbuch</a:t>
            </a:r>
            <a:br>
              <a:rPr lang="de-CH" dirty="0"/>
            </a:br>
            <a:r>
              <a:rPr lang="de-CH" dirty="0"/>
              <a:t>Der Schweizer Wald – Einfach erklärt</a:t>
            </a:r>
          </a:p>
        </p:txBody>
      </p:sp>
      <p:sp>
        <p:nvSpPr>
          <p:cNvPr id="3" name="Inhaltsplatzhalter 2">
            <a:extLst>
              <a:ext uri="{FF2B5EF4-FFF2-40B4-BE49-F238E27FC236}">
                <a16:creationId xmlns:a16="http://schemas.microsoft.com/office/drawing/2014/main" id="{B9A50B02-ACA4-2B08-A075-10BE2DAABD70}"/>
              </a:ext>
            </a:extLst>
          </p:cNvPr>
          <p:cNvSpPr>
            <a:spLocks noGrp="1"/>
          </p:cNvSpPr>
          <p:nvPr>
            <p:ph idx="1"/>
          </p:nvPr>
        </p:nvSpPr>
        <p:spPr/>
        <p:txBody>
          <a:bodyPr>
            <a:normAutofit/>
          </a:bodyPr>
          <a:lstStyle/>
          <a:p>
            <a:r>
              <a:rPr lang="de-CH" dirty="0"/>
              <a:t>Zielgruppe</a:t>
            </a:r>
          </a:p>
          <a:p>
            <a:pPr lvl="1"/>
            <a:r>
              <a:rPr lang="de-CH" sz="2100" dirty="0"/>
              <a:t>Vertreter von Gemeinde- und Bürgerräten</a:t>
            </a:r>
          </a:p>
          <a:p>
            <a:pPr lvl="1"/>
            <a:r>
              <a:rPr lang="de-CH" sz="2100" dirty="0"/>
              <a:t>Vorständen von Kooperationen mit Verantwortung für das Ressort Wald </a:t>
            </a:r>
          </a:p>
          <a:p>
            <a:pPr lvl="1"/>
            <a:r>
              <a:rPr lang="de-CH" sz="2100" dirty="0"/>
              <a:t>Vorstände/Forstkommissionen in Zusammenhang mit Gemeindewaldungen, Forstbetrieben, Betriebsgemeinschaften, Zweckverbänden usw.</a:t>
            </a:r>
          </a:p>
          <a:p>
            <a:r>
              <a:rPr lang="de-CH" dirty="0"/>
              <a:t>Ziele:</a:t>
            </a:r>
          </a:p>
          <a:p>
            <a:pPr lvl="1"/>
            <a:r>
              <a:rPr lang="de-CH" sz="2100" dirty="0"/>
              <a:t>Befähigung Waldpolitik auf lokaler Ebene umzusetzen</a:t>
            </a:r>
          </a:p>
          <a:p>
            <a:pPr lvl="1"/>
            <a:r>
              <a:rPr lang="de-CH" sz="2100" dirty="0"/>
              <a:t>Befähigung zu strategischer Führung und wirtschaftlichem Denken</a:t>
            </a:r>
          </a:p>
          <a:p>
            <a:pPr lvl="1"/>
            <a:r>
              <a:rPr lang="de-CH" sz="2100" dirty="0"/>
              <a:t>Aktivierung der Waldeigentümer zur nachhaltigen Waldbewirtschaftung, sowie Bereitstellung und Vermarktung vielfältiger Waldleistungen</a:t>
            </a:r>
          </a:p>
        </p:txBody>
      </p:sp>
    </p:spTree>
    <p:extLst>
      <p:ext uri="{BB962C8B-B14F-4D97-AF65-F5344CB8AC3E}">
        <p14:creationId xmlns:p14="http://schemas.microsoft.com/office/powerpoint/2010/main" val="2600651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69B95-CFCF-5979-E193-267E57307659}"/>
              </a:ext>
            </a:extLst>
          </p:cNvPr>
          <p:cNvSpPr>
            <a:spLocks noGrp="1"/>
          </p:cNvSpPr>
          <p:nvPr>
            <p:ph type="title"/>
          </p:nvPr>
        </p:nvSpPr>
        <p:spPr/>
        <p:txBody>
          <a:bodyPr>
            <a:normAutofit/>
          </a:bodyPr>
          <a:lstStyle/>
          <a:p>
            <a:r>
              <a:rPr lang="de-CH" sz="4000" dirty="0"/>
              <a:t>Meine Rolle als Behördenmitglied</a:t>
            </a:r>
          </a:p>
        </p:txBody>
      </p:sp>
      <p:pic>
        <p:nvPicPr>
          <p:cNvPr id="11" name="Inhaltsplatzhalter 10">
            <a:extLst>
              <a:ext uri="{FF2B5EF4-FFF2-40B4-BE49-F238E27FC236}">
                <a16:creationId xmlns:a16="http://schemas.microsoft.com/office/drawing/2014/main" id="{14493CAA-72DA-D1F8-8AA1-3FED6174409C}"/>
              </a:ext>
            </a:extLst>
          </p:cNvPr>
          <p:cNvPicPr>
            <a:picLocks noGrp="1" noChangeAspect="1"/>
          </p:cNvPicPr>
          <p:nvPr>
            <p:ph idx="1"/>
          </p:nvPr>
        </p:nvPicPr>
        <p:blipFill>
          <a:blip r:embed="rId2"/>
          <a:stretch>
            <a:fillRect/>
          </a:stretch>
        </p:blipFill>
        <p:spPr>
          <a:xfrm>
            <a:off x="323528" y="1556792"/>
            <a:ext cx="2604544" cy="3919278"/>
          </a:xfrm>
        </p:spPr>
      </p:pic>
      <p:pic>
        <p:nvPicPr>
          <p:cNvPr id="4" name="Grafik 3">
            <a:extLst>
              <a:ext uri="{FF2B5EF4-FFF2-40B4-BE49-F238E27FC236}">
                <a16:creationId xmlns:a16="http://schemas.microsoft.com/office/drawing/2014/main" id="{E120B3CB-D245-A0A4-7940-EAEBC4555E9C}"/>
              </a:ext>
            </a:extLst>
          </p:cNvPr>
          <p:cNvPicPr>
            <a:picLocks noChangeAspect="1"/>
          </p:cNvPicPr>
          <p:nvPr/>
        </p:nvPicPr>
        <p:blipFill>
          <a:blip r:embed="rId3"/>
          <a:stretch>
            <a:fillRect/>
          </a:stretch>
        </p:blipFill>
        <p:spPr>
          <a:xfrm>
            <a:off x="2901829" y="1746134"/>
            <a:ext cx="5703432" cy="3524554"/>
          </a:xfrm>
          <a:prstGeom prst="rect">
            <a:avLst/>
          </a:prstGeom>
        </p:spPr>
      </p:pic>
      <p:pic>
        <p:nvPicPr>
          <p:cNvPr id="17" name="Grafik 16">
            <a:extLst>
              <a:ext uri="{FF2B5EF4-FFF2-40B4-BE49-F238E27FC236}">
                <a16:creationId xmlns:a16="http://schemas.microsoft.com/office/drawing/2014/main" id="{31FEE025-1BD9-4551-AD33-7DA112E5C7AB}"/>
              </a:ext>
            </a:extLst>
          </p:cNvPr>
          <p:cNvPicPr>
            <a:picLocks noChangeAspect="1"/>
          </p:cNvPicPr>
          <p:nvPr/>
        </p:nvPicPr>
        <p:blipFill rotWithShape="1">
          <a:blip r:embed="rId4"/>
          <a:srcRect t="21766" r="65957" b="10813"/>
          <a:stretch/>
        </p:blipFill>
        <p:spPr>
          <a:xfrm>
            <a:off x="7524328" y="5077982"/>
            <a:ext cx="1421811" cy="1563993"/>
          </a:xfrm>
          <a:prstGeom prst="rect">
            <a:avLst/>
          </a:prstGeom>
        </p:spPr>
      </p:pic>
    </p:spTree>
    <p:extLst>
      <p:ext uri="{BB962C8B-B14F-4D97-AF65-F5344CB8AC3E}">
        <p14:creationId xmlns:p14="http://schemas.microsoft.com/office/powerpoint/2010/main" val="468724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C8B6D12-560C-37FC-555C-114054652714}"/>
              </a:ext>
            </a:extLst>
          </p:cNvPr>
          <p:cNvPicPr>
            <a:picLocks noChangeAspect="1"/>
          </p:cNvPicPr>
          <p:nvPr/>
        </p:nvPicPr>
        <p:blipFill>
          <a:blip r:embed="rId2"/>
          <a:stretch>
            <a:fillRect/>
          </a:stretch>
        </p:blipFill>
        <p:spPr>
          <a:xfrm>
            <a:off x="442802" y="1412776"/>
            <a:ext cx="8258395" cy="5361690"/>
          </a:xfrm>
          <a:prstGeom prst="rect">
            <a:avLst/>
          </a:prstGeom>
        </p:spPr>
      </p:pic>
      <p:sp>
        <p:nvSpPr>
          <p:cNvPr id="6" name="Titel 1">
            <a:extLst>
              <a:ext uri="{FF2B5EF4-FFF2-40B4-BE49-F238E27FC236}">
                <a16:creationId xmlns:a16="http://schemas.microsoft.com/office/drawing/2014/main" id="{E4FB9CB4-81E9-1C3E-7DCD-97254D6E8CB3}"/>
              </a:ext>
            </a:extLst>
          </p:cNvPr>
          <p:cNvSpPr>
            <a:spLocks noGrp="1"/>
          </p:cNvSpPr>
          <p:nvPr>
            <p:ph type="title"/>
          </p:nvPr>
        </p:nvSpPr>
        <p:spPr>
          <a:xfrm>
            <a:off x="628650" y="365127"/>
            <a:ext cx="7886700" cy="687610"/>
          </a:xfrm>
        </p:spPr>
        <p:txBody>
          <a:bodyPr>
            <a:normAutofit/>
          </a:bodyPr>
          <a:lstStyle/>
          <a:p>
            <a:r>
              <a:rPr lang="de-CH" sz="4000" dirty="0"/>
              <a:t>Weitere Kapitel</a:t>
            </a:r>
          </a:p>
        </p:txBody>
      </p:sp>
    </p:spTree>
    <p:extLst>
      <p:ext uri="{BB962C8B-B14F-4D97-AF65-F5344CB8AC3E}">
        <p14:creationId xmlns:p14="http://schemas.microsoft.com/office/powerpoint/2010/main" val="49526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5" descr="titelbild_folie.jpg">
            <a:extLst>
              <a:ext uri="{FF2B5EF4-FFF2-40B4-BE49-F238E27FC236}">
                <a16:creationId xmlns:a16="http://schemas.microsoft.com/office/drawing/2014/main" id="{039EB2A4-E633-9A02-A9FB-CDEE883CFD8F}"/>
              </a:ext>
            </a:extLst>
          </p:cNvPr>
          <p:cNvPicPr>
            <a:picLocks noGrp="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1433512"/>
            <a:ext cx="9144000" cy="5427206"/>
          </a:xfrm>
        </p:spPr>
      </p:pic>
      <p:sp>
        <p:nvSpPr>
          <p:cNvPr id="3" name="Titel 2">
            <a:extLst>
              <a:ext uri="{FF2B5EF4-FFF2-40B4-BE49-F238E27FC236}">
                <a16:creationId xmlns:a16="http://schemas.microsoft.com/office/drawing/2014/main" id="{62940FB5-9680-4C75-8E43-83BC4AA601E4}"/>
              </a:ext>
            </a:extLst>
          </p:cNvPr>
          <p:cNvSpPr>
            <a:spLocks noGrp="1"/>
          </p:cNvSpPr>
          <p:nvPr>
            <p:ph type="title"/>
          </p:nvPr>
        </p:nvSpPr>
        <p:spPr/>
        <p:txBody>
          <a:bodyPr/>
          <a:lstStyle/>
          <a:p>
            <a:r>
              <a:rPr lang="de-CH" dirty="0"/>
              <a:t>Moderation</a:t>
            </a:r>
          </a:p>
        </p:txBody>
      </p:sp>
      <p:sp>
        <p:nvSpPr>
          <p:cNvPr id="4" name="Untertitel 3">
            <a:extLst>
              <a:ext uri="{FF2B5EF4-FFF2-40B4-BE49-F238E27FC236}">
                <a16:creationId xmlns:a16="http://schemas.microsoft.com/office/drawing/2014/main" id="{82FCACF1-B720-47AD-A88A-D457A6174A30}"/>
              </a:ext>
            </a:extLst>
          </p:cNvPr>
          <p:cNvSpPr>
            <a:spLocks noGrp="1"/>
          </p:cNvSpPr>
          <p:nvPr>
            <p:ph type="subTitle" idx="1"/>
          </p:nvPr>
        </p:nvSpPr>
        <p:spPr/>
        <p:txBody>
          <a:bodyPr/>
          <a:lstStyle/>
          <a:p>
            <a:r>
              <a:rPr lang="de-CH" dirty="0"/>
              <a:t>Julian Muhmenthaler, Umweltnaturwissenschaftler ETH</a:t>
            </a:r>
          </a:p>
          <a:p>
            <a:endParaRPr lang="de-CH" dirty="0"/>
          </a:p>
        </p:txBody>
      </p:sp>
      <p:pic>
        <p:nvPicPr>
          <p:cNvPr id="5" name="Picture 3">
            <a:extLst>
              <a:ext uri="{FF2B5EF4-FFF2-40B4-BE49-F238E27FC236}">
                <a16:creationId xmlns:a16="http://schemas.microsoft.com/office/drawing/2014/main" id="{3C127F57-1CB1-EBDE-0962-C59F36E005C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86000" y="466461"/>
            <a:ext cx="2646667" cy="5750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98271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23DB6C1D-216A-8334-1140-D463D04427E1}"/>
              </a:ext>
            </a:extLst>
          </p:cNvPr>
          <p:cNvPicPr>
            <a:picLocks noChangeAspect="1"/>
          </p:cNvPicPr>
          <p:nvPr/>
        </p:nvPicPr>
        <p:blipFill rotWithShape="1">
          <a:blip r:embed="rId3">
            <a:extLst>
              <a:ext uri="{28A0092B-C50C-407E-A947-70E740481C1C}">
                <a14:useLocalDpi xmlns:a14="http://schemas.microsoft.com/office/drawing/2010/main" val="0"/>
              </a:ext>
            </a:extLst>
          </a:blip>
          <a:srcRect l="4267" t="25157" r="-284" b="147"/>
          <a:stretch/>
        </p:blipFill>
        <p:spPr>
          <a:xfrm>
            <a:off x="5682" y="1368225"/>
            <a:ext cx="9174830" cy="5489775"/>
          </a:xfrm>
          <a:prstGeom prst="rect">
            <a:avLst/>
          </a:prstGeom>
        </p:spPr>
      </p:pic>
      <p:sp>
        <p:nvSpPr>
          <p:cNvPr id="3" name="Titel 2">
            <a:extLst>
              <a:ext uri="{FF2B5EF4-FFF2-40B4-BE49-F238E27FC236}">
                <a16:creationId xmlns:a16="http://schemas.microsoft.com/office/drawing/2014/main" id="{62940FB5-9680-4C75-8E43-83BC4AA601E4}"/>
              </a:ext>
            </a:extLst>
          </p:cNvPr>
          <p:cNvSpPr>
            <a:spLocks noGrp="1"/>
          </p:cNvSpPr>
          <p:nvPr>
            <p:ph type="title"/>
          </p:nvPr>
        </p:nvSpPr>
        <p:spPr/>
        <p:txBody>
          <a:bodyPr/>
          <a:lstStyle/>
          <a:p>
            <a:r>
              <a:rPr lang="de-CH" dirty="0"/>
              <a:t>Inputreferat</a:t>
            </a:r>
          </a:p>
        </p:txBody>
      </p:sp>
      <p:sp>
        <p:nvSpPr>
          <p:cNvPr id="4" name="Untertitel 3">
            <a:extLst>
              <a:ext uri="{FF2B5EF4-FFF2-40B4-BE49-F238E27FC236}">
                <a16:creationId xmlns:a16="http://schemas.microsoft.com/office/drawing/2014/main" id="{82FCACF1-B720-47AD-A88A-D457A6174A30}"/>
              </a:ext>
            </a:extLst>
          </p:cNvPr>
          <p:cNvSpPr>
            <a:spLocks noGrp="1"/>
          </p:cNvSpPr>
          <p:nvPr>
            <p:ph type="subTitle" idx="1"/>
          </p:nvPr>
        </p:nvSpPr>
        <p:spPr/>
        <p:txBody>
          <a:bodyPr/>
          <a:lstStyle/>
          <a:p>
            <a:r>
              <a:rPr lang="de-CH" dirty="0"/>
              <a:t>Stadt Bülach</a:t>
            </a:r>
          </a:p>
          <a:p>
            <a:endParaRPr lang="de-CH" dirty="0"/>
          </a:p>
        </p:txBody>
      </p:sp>
      <p:sp>
        <p:nvSpPr>
          <p:cNvPr id="11" name="Rectangle 10">
            <a:extLst>
              <a:ext uri="{FF2B5EF4-FFF2-40B4-BE49-F238E27FC236}">
                <a16:creationId xmlns:a16="http://schemas.microsoft.com/office/drawing/2014/main" id="{C0C834D4-A03B-7FA2-1025-1CFE4A263ADB}"/>
              </a:ext>
            </a:extLst>
          </p:cNvPr>
          <p:cNvSpPr>
            <a:spLocks noChangeArrowheads="1"/>
          </p:cNvSpPr>
          <p:nvPr/>
        </p:nvSpPr>
        <p:spPr bwMode="auto">
          <a:xfrm>
            <a:off x="0" y="0"/>
            <a:ext cx="9144000" cy="155733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de-DE" altLang="de-DE" dirty="0">
              <a:solidFill>
                <a:srgbClr val="B2B2B2"/>
              </a:solidFill>
              <a:latin typeface="Agfa Rotis Sans Serif ExBd" panose="02000803000000000004" pitchFamily="2" charset="0"/>
            </a:endParaRPr>
          </a:p>
        </p:txBody>
      </p:sp>
      <p:pic>
        <p:nvPicPr>
          <p:cNvPr id="12" name="Picture 8" descr="Logo_co">
            <a:extLst>
              <a:ext uri="{FF2B5EF4-FFF2-40B4-BE49-F238E27FC236}">
                <a16:creationId xmlns:a16="http://schemas.microsoft.com/office/drawing/2014/main" id="{DDBE61AD-E06F-94F3-F82F-DDA6352237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488" y="188913"/>
            <a:ext cx="17049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138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259632" y="269776"/>
            <a:ext cx="6400800" cy="1863080"/>
          </a:xfrm>
        </p:spPr>
        <p:txBody>
          <a:bodyPr/>
          <a:lstStyle/>
          <a:p>
            <a:pPr algn="ctr"/>
            <a:r>
              <a:rPr lang="de-CH" sz="2400" dirty="0"/>
              <a:t>Waldbewirtschaftung im urbanen Umfeld der Stadt Bülach</a:t>
            </a:r>
          </a:p>
        </p:txBody>
      </p:sp>
      <p:pic>
        <p:nvPicPr>
          <p:cNvPr id="6" name="Grafik 5"/>
          <p:cNvPicPr>
            <a:picLocks noChangeAspect="1"/>
          </p:cNvPicPr>
          <p:nvPr/>
        </p:nvPicPr>
        <p:blipFill>
          <a:blip r:embed="rId3"/>
          <a:stretch>
            <a:fillRect/>
          </a:stretch>
        </p:blipFill>
        <p:spPr>
          <a:xfrm>
            <a:off x="1115616" y="1715553"/>
            <a:ext cx="3206829" cy="4782407"/>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4665" y="1715553"/>
            <a:ext cx="3288205" cy="2397243"/>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0935" y="4162446"/>
            <a:ext cx="3271935" cy="2335514"/>
          </a:xfrm>
          <a:prstGeom prst="rect">
            <a:avLst/>
          </a:prstGeom>
        </p:spPr>
      </p:pic>
    </p:spTree>
    <p:extLst>
      <p:ext uri="{BB962C8B-B14F-4D97-AF65-F5344CB8AC3E}">
        <p14:creationId xmlns:p14="http://schemas.microsoft.com/office/powerpoint/2010/main" val="149170647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P_Vorlage_de_fr_it">
  <a:themeElements>
    <a:clrScheme name="WaldSchweiz Designfarben">
      <a:dk1>
        <a:srgbClr val="000000"/>
      </a:dk1>
      <a:lt1>
        <a:sysClr val="window" lastClr="FFFFFF"/>
      </a:lt1>
      <a:dk2>
        <a:srgbClr val="69982F"/>
      </a:dk2>
      <a:lt2>
        <a:srgbClr val="FFFFFF"/>
      </a:lt2>
      <a:accent1>
        <a:srgbClr val="69982F"/>
      </a:accent1>
      <a:accent2>
        <a:srgbClr val="95C11F"/>
      </a:accent2>
      <a:accent3>
        <a:srgbClr val="C70777"/>
      </a:accent3>
      <a:accent4>
        <a:srgbClr val="EC6608"/>
      </a:accent4>
      <a:accent5>
        <a:srgbClr val="F39200"/>
      </a:accent5>
      <a:accent6>
        <a:srgbClr val="009FE3"/>
      </a:accent6>
      <a:hlink>
        <a:srgbClr val="0000FF"/>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gfa Rotis Sans Serif"/>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Präsentation" id="{81768694-88A1-4FB3-A1B7-CC334E58024A}" vid="{4FBDB1EC-9252-4500-A5C9-808E0EA8CC0F}"/>
    </a:ext>
  </a:ext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f:fields xmlns:f="http://schemas.fabasoft.com/folio/2007/fields">
  <f:record ref="">
    <f:field ref="objname" par="" edit="true" text="2019.10.25_KOK_Information_BAFU"/>
    <f:field ref="objsubject" par="" edit="true" text=""/>
    <f:field ref="objcreatedby" par="" text="Litz, Philipp (BAFU - LP)"/>
    <f:field ref="objcreatedat" par="" text="15.10.2019 10:48:21"/>
    <f:field ref="objchangedby" par="" text="Litz, Philipp (BAFU - LP)"/>
    <f:field ref="objmodifiedat" par="" text="15.10.2019 10:48:26"/>
    <f:field ref="doc_FSCFOLIO_1_1001_FieldDocumentNumber" par="" text=""/>
    <f:field ref="doc_FSCFOLIO_1_1001_FieldSubject" par="" edit="true" text=""/>
    <f:field ref="FSCFOLIO_1_1001_FieldCurrentUser" par="" text="Philipp Litz"/>
    <f:field ref="CCAPRECONFIG_15_1001_Objektname" par="" edit="true" text="2019.10.25_KOK_Information_BAFU"/>
    <f:field ref="CHPRECONFIG_1_1001_Objektname" par="" edit="true" text="2019.10.25_KOK_Information_BAFU"/>
  </f:record>
  <f:record inx="1" ref="">
    <f:field ref="CCAPRECONFIG_15_1001_Anrede" par="" edit="true" text=""/>
    <f:field ref="CCAPRECONFIG_15_1001_Anrede_Briefkopf" par="" text=""/>
    <f:field ref="CCAPRECONFIG_15_1001_Geschlecht_Anrede" par="" text=""/>
    <f:field ref="CCAPRECONFIG_15_1001_Titel" par="" edit="true" text=""/>
    <f:field ref="CCAPRECONFIG_15_1001_Nachgestellter_Titel" par="" edit="true" text=""/>
    <f:field ref="CCAPRECONFIG_15_1001_Vorname" par="" edit="true" text=""/>
    <f:field ref="CCAPRECONFIG_15_1001_Nachname" par="" edit="true" text=""/>
    <f:field ref="CCAPRECONFIG_15_1001_zH" par="" edit="true" text=""/>
    <f:field ref="CCAPRECONFIG_15_1001_Geschlecht" par="" text=""/>
    <f:field ref="CCAPRECONFIG_15_1001_Strasse" par="" text=""/>
    <f:field ref="CCAPRECONFIG_15_1001_Hausnummer" par="" text=""/>
    <f:field ref="CCAPRECONFIG_15_1001_Stiege" par="" text=""/>
    <f:field ref="CCAPRECONFIG_15_1001_Stock" par="" text=""/>
    <f:field ref="CCAPRECONFIG_15_1001_Tuer" par="" text=""/>
    <f:field ref="CCAPRECONFIG_15_1001_Postfach" par="" text=""/>
    <f:field ref="CCAPRECONFIG_15_1001_Postleitzahl" par="" text=""/>
    <f:field ref="CCAPRECONFIG_15_1001_Ort" par="" text=""/>
    <f:field ref="CCAPRECONFIG_15_1001_Land" par="" text=""/>
    <f:field ref="CCAPRECONFIG_15_1001_Email" par="" text=""/>
    <f:field ref="CCAPRECONFIG_15_1001_Postalische_Adresse" par="" text=""/>
    <f:field ref="CCAPRECONFIG_15_1001_Adresse" par="" text=""/>
    <f:field ref="CCAPRECONFIG_15_1001_Fax" par="" text=""/>
    <f:field ref="CCAPRECONFIG_15_1001_Telefon" par="" text=""/>
    <f:field ref="CCAPRECONFIG_15_1001_Geburtsdatum" par="" text=""/>
    <f:field ref="CCAPRECONFIG_15_1001_Sozialversicherungsnummer" par="" text=""/>
    <f:field ref="CCAPRECONFIG_15_1001_Berufstitel" par="" text=""/>
    <f:field ref="CCAPRECONFIG_15_1001_Funktionsbezeichnung" par="" text=""/>
    <f:field ref="CCAPRECONFIG_15_1001_Organisationsname" par="" text=""/>
    <f:field ref="CCAPRECONFIG_15_1001_Organisationskurzname" par="" text=""/>
    <f:field ref="CCAPRECONFIG_15_1001_Abschriftsbemerkung" par="" text=""/>
    <f:field ref="CCAPRECONFIG_15_1001_Name_Zeile_2" par="" text=""/>
    <f:field ref="CCAPRECONFIG_15_1001_Name_Zeile_3" par="" text=""/>
    <f:field ref="CCAPRECONFIG_15_1001_Firmenbuchnummer" par="" text=""/>
    <f:field ref="CCAPRECONFIG_15_1001_Versandart" par="" text="Courrier B"/>
    <f:field ref="CCAPRECONFIG_15_1001_Kategorie" par="" text="Destinataire"/>
    <f:field ref="CCAPRECONFIG_15_1001_Rechtsform" par="" text=""/>
    <f:field ref="CCAPRECONFIG_15_1001_Ziel" par="" text=""/>
    <f:field ref="CHPRECONFIG_1_1001_Anrede" par="" edit="true" text=""/>
    <f:field ref="CHPRECONFIG_1_1001_Titel" par="" edit="true" text=""/>
    <f:field ref="CHPRECONFIG_1_1001_Vorname" par="" edit="true" text=""/>
    <f:field ref="CHPRECONFIG_1_1001_Nachname" par="" edit="true" text=""/>
    <f:field ref="CHPRECONFIG_1_1001_Strasse" par="" text=""/>
    <f:field ref="CHPRECONFIG_1_1001_Postleitzahl" par="" text=""/>
    <f:field ref="CHPRECONFIG_1_1001_Ort" par="" text=""/>
    <f:field ref="CHPRECONFIG_1_1001_EMailAdresse" par="" text=""/>
    <f:field ref="UVEKCFG_15_1700_Personal" par="" text=""/>
    <f:field ref="UVEKCFG_15_1700_Geschlecht" par="" text=""/>
    <f:field ref="UVEKCFG_15_1700_GebDatum" par="" text=""/>
    <f:field ref="UVEKCFG_15_1700_Beruf" par="" text=""/>
    <f:field ref="UVEKCFG_15_1700_Familienstand" par="" text=""/>
    <f:field ref="UVEKCFG_15_1700_Muttersprache" par="" text=""/>
    <f:field ref="UVEKCFG_15_1700_Geboren_in" par="" text=""/>
    <f:field ref="UVEKCFG_15_1700_Briefanrede" par="" text=""/>
    <f:field ref="UVEKCFG_15_1700_Kommunikationssprache" par="" text=""/>
    <f:field ref="UVEKCFG_15_1700_Webseite" par="" text=""/>
    <f:field ref="UVEKCFG_15_1700_TelNr_Business" par="" text=""/>
    <f:field ref="UVEKCFG_15_1700_TelNr_Private" par="" text=""/>
    <f:field ref="UVEKCFG_15_1700_TelNr_Mobile" par="" text=""/>
    <f:field ref="UVEKCFG_15_1700_TelNr_Other" par="" text=""/>
    <f:field ref="UVEKCFG_15_1700_TelNr_Fax" par="" text=""/>
    <f:field ref="UVEKCFG_15_1700_EMail1" par="" text=""/>
    <f:field ref="UVEKCFG_15_1700_EMail2" par="" text=""/>
    <f:field ref="UVEKCFG_15_1700_EMail3" par="" text=""/>
    <f:field ref="UVEKCFG_15_1700_UID" par="" text=""/>
    <f:field ref="UVEKCFG_15_1700_Klassifizierung" par="" text=""/>
    <f:field ref="UVEKCFG_15_1700_Gruendungsjahr" par="" text=""/>
    <f:field ref="UVEKCFG_15_1700_Versandart" par="" text="B-Post"/>
    <f:field ref="UVEKCFG_15_1700_Versandvermek" par="" text=""/>
    <f:field ref="UVEKCFG_15_1700_Kurzbezeichnung" par="" text=""/>
    <f:field ref="UVEKCFG_15_1700_Strasse2" par="" text=""/>
    <f:field ref="UVEKCFG_15_1700_Hausnummer_Zusatz" par="" text=""/>
    <f:field ref="UVEKCFG_15_1700_Land" par="" text=""/>
    <f:field ref="UVEKCFG_15_1700_Serienbrieffeld_1" par="" text=""/>
    <f:field ref="UVEKCFG_15_1700_Serienbrieffeld_2" par="" text=""/>
    <f:field ref="UVEKCFG_15_1700_Serienbrieffeld_3" par="" text=""/>
    <f:field ref="UVEKCFG_15_1700_Serienbrieffeld_4" par="" text=""/>
    <f:field ref="UVEKCFG_15_1700_Serienbrieffeld_5" par="" text=""/>
    <f:field ref="UVEKCFG_15_1700_Adresszeile_1" par="" text=""/>
    <f:field ref="UVEKCFG_15_1700_Adresszeile_2" par="" text=""/>
    <f:field ref="UVEKCFG_15_1700_Adresszeile_3" par="" text=""/>
    <f:field ref="UVEKCFG_15_1700_Adresszeile_4" par="" text=""/>
    <f:field ref="UVEKCFG_15_1700_Adresszeile_5" par="" text=""/>
    <f:field ref="UVEKCFG_15_1700_Adresszeile_6" par="" text=""/>
    <f:field ref="UVEKCFG_15_1700_Adresszeile_7" par="" text=""/>
    <f:field ref="UVEKCFG_15_1700_Adresszeile_8" par="" text=""/>
    <f:field ref="UVEKCFG_15_1700_Adresszeile_9" par="" text=""/>
    <f:field ref="UVEKCFG_15_1700_Adresszeile_10" par="" text=""/>
    <f:field ref="BAVCFG_15_1700_Firma" par="" text=""/>
    <f:field ref="BAVCFG_15_1700_ZustellungAm" par="" text=""/>
    <f:field ref="BAVCFG_15_1700_Anrede_Adresse" par="" edit="true" text=""/>
    <f:field ref="BAVCFG_15_1700_Firma_Kurz" par="" text=""/>
    <f:field ref="BAVCFG_15_1700_Vorname_AP" par="" text=""/>
    <f:field ref="BAVCFG_15_1700_Nachname_AP" par="" text=""/>
    <f:field ref="BAVCFG_15_1700_Adresse1_AP" par="" text=""/>
    <f:field ref="BAVCFG_15_1700_Strasse_AP" par="" text=""/>
    <f:field ref="BAVCFG_15_1700_Postleitzahl_AP" par="" text=""/>
    <f:field ref="BAVCFG_15_1700_Ort_AP" par="" text=""/>
    <f:field ref="BAVCFG_15_1700_EMail_AP" par="" text=""/>
    <f:field ref="BAVCFG_15_1700_Firma_AP" par="" text=""/>
    <f:field ref="BAVCFG_15_1700_AnredePartner_AP" par="" text=""/>
    <f:field ref="BAVCFG_15_1700_Titel_AP" par="" text=""/>
    <f:field ref="BAVCFG_15_1700_Fax_AP" par="" text=""/>
    <f:field ref="BAVCFG_15_1700_Anrede_Adresse_AP" par="" text=""/>
    <f:field ref="BAVCFG_15_1700_Zusatzzeile1_AP" par="" text=""/>
    <f:field ref="BAVCFG_15_1700_Zusatzzeile2_AP" par="" text=""/>
    <f:field ref="BAVCFG_15_1700_Strasse2_AP" par="" text=""/>
    <f:field ref="BAVCFG_15_1700_FirmaKurz_AP" par="" text=""/>
    <f:field ref="BAVCFG_15_1700_Posfach_AP" par="" text=""/>
  </f:record>
  <f:display par="" text="...">
    <f:field ref="CHPRECONFIG_1_1001_Objektname" text="Classe d'objets"/>
    <f:field ref="objcreatedat" text="Créé le/à"/>
    <f:field ref="objcreatedby" text="Créé par"/>
    <f:field ref="objchangedby" text="Dernière modification apportée par"/>
    <f:field ref="objmodifiedat" text="Dernière modification le/à"/>
    <f:field ref="objname" text="Nom"/>
    <f:field ref="CCAPRECONFIG_15_1001_Objektname" text="Nom d'objet"/>
    <f:field ref="objsubject" text="Subject (single-line)"/>
    <f:field ref="FSCFOLIO_1_1001_FieldCurrentUser" text="Utilisateur actuel"/>
  </f:display>
  <f:display par="" text="&gt; Destinataires">
    <f:field ref="UVEKCFG_15_1700_Personal" text=""/>
    <f:field ref="UVEKCFG_15_1700_Geschlecht" text=""/>
    <f:field ref="UVEKCFG_15_1700_GebDatum" text=""/>
    <f:field ref="UVEKCFG_15_1700_Beruf" text=""/>
    <f:field ref="UVEKCFG_15_1700_Familienstand" text=""/>
    <f:field ref="UVEKCFG_15_1700_Muttersprache" text=""/>
    <f:field ref="UVEKCFG_15_1700_Geboren_in" text=""/>
    <f:field ref="UVEKCFG_15_1700_Briefanrede" text=""/>
    <f:field ref="UVEKCFG_15_1700_Kommunikationssprache" text=""/>
    <f:field ref="UVEKCFG_15_1700_Webseite" text=""/>
    <f:field ref="UVEKCFG_15_1700_TelNr_Business" text=""/>
    <f:field ref="UVEKCFG_15_1700_TelNr_Private" text=""/>
    <f:field ref="UVEKCFG_15_1700_TelNr_Mobile" text=""/>
    <f:field ref="UVEKCFG_15_1700_TelNr_Other" text=""/>
    <f:field ref="UVEKCFG_15_1700_TelNr_Fax" text=""/>
    <f:field ref="UVEKCFG_15_1700_EMail1" text=""/>
    <f:field ref="UVEKCFG_15_1700_EMail2" text=""/>
    <f:field ref="UVEKCFG_15_1700_EMail3" text=""/>
    <f:field ref="UVEKCFG_15_1700_UID" text=""/>
    <f:field ref="UVEKCFG_15_1700_Klassifizierung" text=""/>
    <f:field ref="UVEKCFG_15_1700_Gruendungsjahr" text=""/>
    <f:field ref="UVEKCFG_15_1700_Versandart" text=""/>
    <f:field ref="UVEKCFG_15_1700_Versandvermek" text=""/>
    <f:field ref="UVEKCFG_15_1700_Kurzbezeichnung" text=""/>
    <f:field ref="UVEKCFG_15_1700_Strasse2" text=""/>
    <f:field ref="UVEKCFG_15_1700_Hausnummer_Zusatz" text=""/>
    <f:field ref="UVEKCFG_15_1700_Land" text=""/>
    <f:field ref="UVEKCFG_15_1700_Serienbrieffeld_1" text=""/>
    <f:field ref="UVEKCFG_15_1700_Serienbrieffeld_2" text=""/>
    <f:field ref="UVEKCFG_15_1700_Serienbrieffeld_3" text=""/>
    <f:field ref="UVEKCFG_15_1700_Serienbrieffeld_4" text=""/>
    <f:field ref="UVEKCFG_15_1700_Serienbrieffeld_5" text=""/>
    <f:field ref="UVEKCFG_15_1700_Adresszeile_1" text=""/>
    <f:field ref="UVEKCFG_15_1700_Adresszeile_2" text=""/>
    <f:field ref="UVEKCFG_15_1700_Adresszeile_3" text=""/>
    <f:field ref="UVEKCFG_15_1700_Adresszeile_4" text=""/>
    <f:field ref="UVEKCFG_15_1700_Adresszeile_5" text=""/>
    <f:field ref="UVEKCFG_15_1700_Adresszeile_6" text=""/>
    <f:field ref="UVEKCFG_15_1700_Adresszeile_7" text=""/>
    <f:field ref="UVEKCFG_15_1700_Adresszeile_8" text=""/>
    <f:field ref="UVEKCFG_15_1700_Adresszeile_9" text=""/>
    <f:field ref="UVEKCFG_15_1700_Adresszeile_10" text=""/>
    <f:field ref="CCAPRECONFIG_15_1001_zH" text="à l'att. de"/>
    <f:field ref="CCAPRECONFIG_15_1001_Adresse" text="Adresse"/>
    <f:field ref="CHPRECONFIG_1_1001_EMailAdresse" text="Adresse e-mail"/>
    <f:field ref="CCAPRECONFIG_15_1001_Postalische_Adresse" text="Adresse postale"/>
    <f:field ref="BAVCFG_15_1700_Adresse1_AP" text="Adresse1_AP"/>
    <f:field ref="BAVCFG_15_1700_Anrede_Adresse" text="Anrede Adresse"/>
    <f:field ref="BAVCFG_15_1700_Anrede_Adresse_AP" text="Anrede Adresse_AP"/>
    <f:field ref="CCAPRECONFIG_15_1001_Anrede_Briefkopf" text="Anrede_Briefkopf"/>
    <f:field ref="BAVCFG_15_1700_AnredePartner_AP" text="AnredePartner_AP"/>
    <f:field ref="CCAPRECONFIG_15_1001_Berufstitel" text="Berufstitel"/>
    <f:field ref="CCAPRECONFIG_15_1001_Postfach" text="Case postale"/>
    <f:field ref="CCAPRECONFIG_15_1001_Postleitzahl" text="Code postal"/>
    <f:field ref="CCAPRECONFIG_15_1001_Organisationskurzname" text="Diminutif de l'organisation"/>
    <f:field ref="CCAPRECONFIG_15_1001_Email" text="E-Mail"/>
    <f:field ref="BAVCFG_15_1700_EMail_AP" text="E-Mail_AP"/>
    <f:field ref="CCAPRECONFIG_15_1001_Stiege" text="Escalier"/>
    <f:field ref="CCAPRECONFIG_15_1001_Fax" text="Fax"/>
    <f:field ref="BAVCFG_15_1700_Fax_AP" text="Fax_AP"/>
    <f:field ref="BAVCFG_15_1700_Firma" text="Firma"/>
    <f:field ref="BAVCFG_15_1700_Firma_Kurz" text="Firma Kurz"/>
    <f:field ref="BAVCFG_15_1700_FirmaKurz_AP" text="Firma Kurz_AP"/>
    <f:field ref="BAVCFG_15_1700_Firma_AP" text="Firma_AP"/>
    <f:field ref="CCAPRECONFIG_15_1001_Firmenbuchnummer" text="Firmenbuchnummer"/>
    <f:field ref="CHPRECONFIG_1_1001_Anrede" text="Formule d'appel"/>
    <f:field ref="CCAPRECONFIG_15_1001_Anrede" text="Formule d'appel"/>
    <f:field ref="CCAPRECONFIG_15_1001_Funktionsbezeichnung" text="Funktionsbezeichnung"/>
    <f:field ref="CCAPRECONFIG_15_1001_Geburtsdatum" text="Geburtsdatum"/>
    <f:field ref="CCAPRECONFIG_15_1001_Geschlecht_Anrede" text="Geschlecht_Anrede"/>
    <f:field ref="CCAPRECONFIG_15_1001_Nachgestellter_Titel" text="Intitulé du poste"/>
    <f:field ref="CCAPRECONFIG_15_1001_Kategorie" text="Kategorie"/>
    <f:field ref="CHPRECONFIG_1_1001_Ort" text="Localité"/>
    <f:field ref="CCAPRECONFIG_15_1001_Ort" text="Localité"/>
    <f:field ref="BAVCFG_15_1700_Nachname_AP" text="Nachname_AP"/>
    <f:field ref="CCAPRECONFIG_15_1001_Nachname" text="Nom"/>
    <f:field ref="CHPRECONFIG_1_1001_Nachname" text="Nom"/>
    <f:field ref="CCAPRECONFIG_15_1001_Organisationsname" text="Nom de l'organisation"/>
    <f:field ref="CCAPRECONFIG_15_1001_Name_Zeile_2" text="Nom_Ligne_2"/>
    <f:field ref="CCAPRECONFIG_15_1001_Name_Zeile_3" text="Nom_Ligne_3"/>
    <f:field ref="CHPRECONFIG_1_1001_Postleitzahl" text="NPA"/>
    <f:field ref="CCAPRECONFIG_15_1001_Hausnummer" text="Numéro"/>
    <f:field ref="BAVCFG_15_1700_Ort_AP" text="Ort_AP"/>
    <f:field ref="CCAPRECONFIG_15_1001_Land" text="Pays"/>
    <f:field ref="CCAPRECONFIG_15_1001_Tuer" text="Porte"/>
    <f:field ref="BAVCFG_15_1700_Posfach_AP" text="Posfach_AP"/>
    <f:field ref="BAVCFG_15_1700_Postleitzahl_AP" text="Postleitzahl_AP"/>
    <f:field ref="CCAPRECONFIG_15_1001_Vorname" text="Prénom"/>
    <f:field ref="CHPRECONFIG_1_1001_Vorname" text="Prénom"/>
    <f:field ref="CCAPRECONFIG_15_1001_Rechtsform" text="Rechtsform"/>
    <f:field ref="CCAPRECONFIG_15_1001_Abschriftsbemerkung" text="Remarque de l'expéditeur"/>
    <f:field ref="CHPRECONFIG_1_1001_Strasse" text="Rue"/>
    <f:field ref="CCAPRECONFIG_15_1001_Strasse" text="Rue"/>
    <f:field ref="CCAPRECONFIG_15_1001_Geschlecht" text="Sexe"/>
    <f:field ref="CCAPRECONFIG_15_1001_Sozialversicherungsnummer" text="Sozialversicherungsnummer"/>
    <f:field ref="CCAPRECONFIG_15_1001_Stock" text="Stock"/>
    <f:field ref="BAVCFG_15_1700_Strasse2_AP" text="Strasse2_AP"/>
    <f:field ref="BAVCFG_15_1700_Strasse_AP" text="Strasse_AP"/>
    <f:field ref="CCAPRECONFIG_15_1001_Telefon" text="Telefon"/>
    <f:field ref="BAVCFG_15_1700_Titel_AP" text="Titel_AP"/>
    <f:field ref="CCAPRECONFIG_15_1001_Titel" text="Titre"/>
    <f:field ref="CHPRECONFIG_1_1001_Titel" text="Titre"/>
    <f:field ref="CCAPRECONFIG_15_1001_Versandart" text="Type d'envoi"/>
    <f:field ref="BAVCFG_15_1700_Vorname_AP" text="Vorname_AP"/>
    <f:field ref="CCAPRECONFIG_15_1001_Ziel" text="Ziel"/>
    <f:field ref="BAVCFG_15_1700_Zusatzzeile1_AP" text="Zusatzzeile1_AP"/>
    <f:field ref="BAVCFG_15_1700_Zusatzzeile2_AP" text="Zusatzzeile2_AP"/>
    <f:field ref="BAVCFG_15_1700_ZustellungAm" text="ZustellungAm"/>
  </f:display>
  <f:display par="" text="Publipostage">
    <f:field ref="doc_FSCFOLIO_1_1001_FieldDocumentNumber" text="Numéro de document"/>
    <f:field ref="doc_FSCFOLIO_1_1001_FieldSubject" text="Objet"/>
  </f:display>
</f:fields>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docProps/app.xml><?xml version="1.0" encoding="utf-8"?>
<Properties xmlns="http://schemas.openxmlformats.org/officeDocument/2006/extended-properties" xmlns:vt="http://schemas.openxmlformats.org/officeDocument/2006/docPropsVTypes">
  <Template>CDBUND 2005 Master BAFU DE - v3</Template>
  <TotalTime>0</TotalTime>
  <Words>1559</Words>
  <Application>Microsoft Office PowerPoint</Application>
  <PresentationFormat>Bildschirmpräsentation (4:3)</PresentationFormat>
  <Paragraphs>255</Paragraphs>
  <Slides>36</Slides>
  <Notes>6</Notes>
  <HiddenSlides>0</HiddenSlides>
  <MMClips>0</MMClips>
  <ScaleCrop>false</ScaleCrop>
  <HeadingPairs>
    <vt:vector size="6" baseType="variant">
      <vt:variant>
        <vt:lpstr>Verwendete Schriftarten</vt:lpstr>
      </vt:variant>
      <vt:variant>
        <vt:i4>8</vt:i4>
      </vt:variant>
      <vt:variant>
        <vt:lpstr>Design</vt:lpstr>
      </vt:variant>
      <vt:variant>
        <vt:i4>3</vt:i4>
      </vt:variant>
      <vt:variant>
        <vt:lpstr>Folientitel</vt:lpstr>
      </vt:variant>
      <vt:variant>
        <vt:i4>36</vt:i4>
      </vt:variant>
    </vt:vector>
  </HeadingPairs>
  <TitlesOfParts>
    <vt:vector size="47" baseType="lpstr">
      <vt:lpstr>Agfa Rotis Sans Serif</vt:lpstr>
      <vt:lpstr>Agfa Rotis Sans Serif ExBd</vt:lpstr>
      <vt:lpstr>Arial</vt:lpstr>
      <vt:lpstr>Calibri</vt:lpstr>
      <vt:lpstr>Calibri Light</vt:lpstr>
      <vt:lpstr>Lucida Grande</vt:lpstr>
      <vt:lpstr>rotissansserif-bold</vt:lpstr>
      <vt:lpstr>Times</vt:lpstr>
      <vt:lpstr>Office</vt:lpstr>
      <vt:lpstr>PPP_Vorlage_de_fr_it</vt:lpstr>
      <vt:lpstr>Standarddesign</vt:lpstr>
      <vt:lpstr>PowerPoint-Präsentation</vt:lpstr>
      <vt:lpstr>Begrüssung</vt:lpstr>
      <vt:lpstr>Behördenbox</vt:lpstr>
      <vt:lpstr>Waldhandbuch Der Schweizer Wald – Einfach erklärt</vt:lpstr>
      <vt:lpstr>Meine Rolle als Behördenmitglied</vt:lpstr>
      <vt:lpstr>Weitere Kapitel</vt:lpstr>
      <vt:lpstr>Moderation</vt:lpstr>
      <vt:lpstr>Inputreferat</vt:lpstr>
      <vt:lpstr>Waldbewirtschaftung im urbanen Umfeld der Stadt Bülach</vt:lpstr>
      <vt:lpstr>Organigramm Abteilung Umwelt und Infrastruktur</vt:lpstr>
      <vt:lpstr>Organisation Forstbetrieb Bülach</vt:lpstr>
      <vt:lpstr>Eckdaten des Forstbetriebes</vt:lpstr>
      <vt:lpstr>Waldbewirtschaftung</vt:lpstr>
      <vt:lpstr>Holzernte</vt:lpstr>
      <vt:lpstr>Strategie bis 1924</vt:lpstr>
      <vt:lpstr>Strategie nachhaltige Bewirtschaftung</vt:lpstr>
      <vt:lpstr>Politik in der Stadt Bülach</vt:lpstr>
      <vt:lpstr>Heutige Strategie und Politik Stadt Bülach</vt:lpstr>
      <vt:lpstr>Organisation Stadt Bülach</vt:lpstr>
      <vt:lpstr>Politische Führung WoV (Wirkungsorientierte Verwaltungsführung) </vt:lpstr>
      <vt:lpstr>Produktgruppe LF-01 Forstbetrieb </vt:lpstr>
      <vt:lpstr>Merkmale der Produktgruppe</vt:lpstr>
      <vt:lpstr>Wirkungsziele</vt:lpstr>
      <vt:lpstr>Steuergrössen Politik</vt:lpstr>
      <vt:lpstr>Abgeleitete Strategie im Betriebsplan</vt:lpstr>
      <vt:lpstr>Partizipation Stadt Bülach</vt:lpstr>
      <vt:lpstr>Bedürfnisse im urbanen Raum</vt:lpstr>
      <vt:lpstr>Grün -&amp; Freiraumkonzept</vt:lpstr>
      <vt:lpstr>Handlungsfeld Stadtnahe Wälder</vt:lpstr>
      <vt:lpstr>Perlen der Erkenntnis</vt:lpstr>
      <vt:lpstr>Fragen</vt:lpstr>
      <vt:lpstr>Herzlichen Dank für die Aufmerksamkeit</vt:lpstr>
      <vt:lpstr>Podiumsdiskussion</vt:lpstr>
      <vt:lpstr>  Andrea Spycher Stadträtin Stadt Bülach, Ressort Umwelt und Infrastruktur  Alex Arnet Leiter Sektion Waldbewirtschaftung, Kanton Aargau  Stefan Probst Betriebsleiter Zweckverband Forst Mittleres Gäu</vt:lpstr>
      <vt:lpstr>Nächste Veranstaltungen</vt:lpstr>
      <vt:lpstr>PowerPoint-Präsentation</vt:lpstr>
    </vt:vector>
  </TitlesOfParts>
  <Company>UVEK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dc:title>
  <dc:creator>Schio Remo</dc:creator>
  <cp:lastModifiedBy>Brantschen Dominik</cp:lastModifiedBy>
  <cp:revision>5191</cp:revision>
  <cp:lastPrinted>2022-02-15T07:38:27Z</cp:lastPrinted>
  <dcterms:created xsi:type="dcterms:W3CDTF">2005-12-13T10:05:57Z</dcterms:created>
  <dcterms:modified xsi:type="dcterms:W3CDTF">2023-01-24T14:18:00Z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SC#COOELAK@1.1001:Subject">
    <vt:lpwstr/>
  </property>
  <property fmtid="{D5CDD505-2E9C-101B-9397-08002B2CF9AE}" pid="3" name="FSC#COOELAK@1.1001:FileReference">
    <vt:lpwstr>153-00007</vt:lpwstr>
  </property>
  <property fmtid="{D5CDD505-2E9C-101B-9397-08002B2CF9AE}" pid="4" name="FSC#COOELAK@1.1001:FileRefYear">
    <vt:lpwstr>2018</vt:lpwstr>
  </property>
  <property fmtid="{D5CDD505-2E9C-101B-9397-08002B2CF9AE}" pid="5" name="FSC#COOELAK@1.1001:FileRefOrdinal">
    <vt:lpwstr>7</vt:lpwstr>
  </property>
  <property fmtid="{D5CDD505-2E9C-101B-9397-08002B2CF9AE}" pid="6" name="FSC#COOELAK@1.1001:FileRefOU">
    <vt:lpwstr>Sprachdienste (KOMM)</vt:lpwstr>
  </property>
  <property fmtid="{D5CDD505-2E9C-101B-9397-08002B2CF9AE}" pid="7" name="FSC#COOELAK@1.1001:Organization">
    <vt:lpwstr/>
  </property>
  <property fmtid="{D5CDD505-2E9C-101B-9397-08002B2CF9AE}" pid="8" name="FSC#COOELAK@1.1001:Owner">
    <vt:lpwstr>Litz Philipp</vt:lpwstr>
  </property>
  <property fmtid="{D5CDD505-2E9C-101B-9397-08002B2CF9AE}" pid="9" name="FSC#COOELAK@1.1001:OwnerExtension">
    <vt:lpwstr>+41 58 46 267 12</vt:lpwstr>
  </property>
  <property fmtid="{D5CDD505-2E9C-101B-9397-08002B2CF9AE}" pid="10" name="FSC#COOELAK@1.1001:OwnerFaxExtension">
    <vt:lpwstr>+41 58 46 270 54</vt:lpwstr>
  </property>
  <property fmtid="{D5CDD505-2E9C-101B-9397-08002B2CF9AE}" pid="11" name="FSC#COOELAK@1.1001:DispatchedBy">
    <vt:lpwstr/>
  </property>
  <property fmtid="{D5CDD505-2E9C-101B-9397-08002B2CF9AE}" pid="12" name="FSC#COOELAK@1.1001:DispatchedAt">
    <vt:lpwstr/>
  </property>
  <property fmtid="{D5CDD505-2E9C-101B-9397-08002B2CF9AE}" pid="13" name="FSC#COOELAK@1.1001:ApprovedBy">
    <vt:lpwstr/>
  </property>
  <property fmtid="{D5CDD505-2E9C-101B-9397-08002B2CF9AE}" pid="14" name="FSC#COOELAK@1.1001:ApprovedAt">
    <vt:lpwstr/>
  </property>
  <property fmtid="{D5CDD505-2E9C-101B-9397-08002B2CF9AE}" pid="15" name="FSC#COOELAK@1.1001:Department">
    <vt:lpwstr>Sprachdienste (KOMM) (BAFU)</vt:lpwstr>
  </property>
  <property fmtid="{D5CDD505-2E9C-101B-9397-08002B2CF9AE}" pid="16" name="FSC#COOELAK@1.1001:CreatedAt">
    <vt:lpwstr>15.10.2019</vt:lpwstr>
  </property>
  <property fmtid="{D5CDD505-2E9C-101B-9397-08002B2CF9AE}" pid="17" name="FSC#COOELAK@1.1001:OU">
    <vt:lpwstr>Sprachdienste (KOMM) (BAFU)</vt:lpwstr>
  </property>
  <property fmtid="{D5CDD505-2E9C-101B-9397-08002B2CF9AE}" pid="18" name="FSC#COOELAK@1.1001:Priority">
    <vt:lpwstr> ()</vt:lpwstr>
  </property>
  <property fmtid="{D5CDD505-2E9C-101B-9397-08002B2CF9AE}" pid="19" name="FSC#COOELAK@1.1001:ObjBarCode">
    <vt:lpwstr>*COO.2002.100.2.11687571*</vt:lpwstr>
  </property>
  <property fmtid="{D5CDD505-2E9C-101B-9397-08002B2CF9AE}" pid="20" name="FSC#COOELAK@1.1001:RefBarCode">
    <vt:lpwstr>*COO.2002.100.6.2939793*</vt:lpwstr>
  </property>
  <property fmtid="{D5CDD505-2E9C-101B-9397-08002B2CF9AE}" pid="21" name="FSC#COOELAK@1.1001:FileRefBarCode">
    <vt:lpwstr>*153-00007*</vt:lpwstr>
  </property>
  <property fmtid="{D5CDD505-2E9C-101B-9397-08002B2CF9AE}" pid="22" name="FSC#COOELAK@1.1001:ExternalRef">
    <vt:lpwstr/>
  </property>
  <property fmtid="{D5CDD505-2E9C-101B-9397-08002B2CF9AE}" pid="23" name="FSC#COOSYSTEM@1.1:Container">
    <vt:lpwstr>COO.2002.100.2.11687571</vt:lpwstr>
  </property>
  <property fmtid="{D5CDD505-2E9C-101B-9397-08002B2CF9AE}" pid="24" name="FSC#COOELAK@1.1001:IncomingNumber">
    <vt:lpwstr/>
  </property>
  <property fmtid="{D5CDD505-2E9C-101B-9397-08002B2CF9AE}" pid="25" name="FSC#COOELAK@1.1001:IncomingSubject">
    <vt:lpwstr/>
  </property>
  <property fmtid="{D5CDD505-2E9C-101B-9397-08002B2CF9AE}" pid="26" name="FSC#COOELAK@1.1001:ProcessResponsible">
    <vt:lpwstr/>
  </property>
  <property fmtid="{D5CDD505-2E9C-101B-9397-08002B2CF9AE}" pid="27" name="FSC#COOELAK@1.1001:ProcessResponsiblePhone">
    <vt:lpwstr/>
  </property>
  <property fmtid="{D5CDD505-2E9C-101B-9397-08002B2CF9AE}" pid="28" name="FSC#COOELAK@1.1001:ProcessResponsibleMail">
    <vt:lpwstr/>
  </property>
  <property fmtid="{D5CDD505-2E9C-101B-9397-08002B2CF9AE}" pid="29" name="FSC#COOELAK@1.1001:ProcessResponsibleFax">
    <vt:lpwstr/>
  </property>
  <property fmtid="{D5CDD505-2E9C-101B-9397-08002B2CF9AE}" pid="30" name="FSC#COOELAK@1.1001:ApproverFirstName">
    <vt:lpwstr/>
  </property>
  <property fmtid="{D5CDD505-2E9C-101B-9397-08002B2CF9AE}" pid="31" name="FSC#COOELAK@1.1001:ApproverSurName">
    <vt:lpwstr/>
  </property>
  <property fmtid="{D5CDD505-2E9C-101B-9397-08002B2CF9AE}" pid="32" name="FSC#COOELAK@1.1001:ApproverTitle">
    <vt:lpwstr/>
  </property>
  <property fmtid="{D5CDD505-2E9C-101B-9397-08002B2CF9AE}" pid="33" name="FSC#COOELAK@1.1001:ExternalDate">
    <vt:lpwstr/>
  </property>
  <property fmtid="{D5CDD505-2E9C-101B-9397-08002B2CF9AE}" pid="34" name="FSC#COOELAK@1.1001:SettlementApprovedAt">
    <vt:lpwstr/>
  </property>
  <property fmtid="{D5CDD505-2E9C-101B-9397-08002B2CF9AE}" pid="35" name="FSC#COOELAK@1.1001:BaseNumber">
    <vt:lpwstr>153</vt:lpwstr>
  </property>
  <property fmtid="{D5CDD505-2E9C-101B-9397-08002B2CF9AE}" pid="36" name="FSC#ELAKGOV@1.1001:PersonalSubjGender">
    <vt:lpwstr/>
  </property>
  <property fmtid="{D5CDD505-2E9C-101B-9397-08002B2CF9AE}" pid="37" name="FSC#ELAKGOV@1.1001:PersonalSubjFirstName">
    <vt:lpwstr/>
  </property>
  <property fmtid="{D5CDD505-2E9C-101B-9397-08002B2CF9AE}" pid="38" name="FSC#ELAKGOV@1.1001:PersonalSubjSurName">
    <vt:lpwstr/>
  </property>
  <property fmtid="{D5CDD505-2E9C-101B-9397-08002B2CF9AE}" pid="39" name="FSC#ELAKGOV@1.1001:PersonalSubjSalutation">
    <vt:lpwstr/>
  </property>
  <property fmtid="{D5CDD505-2E9C-101B-9397-08002B2CF9AE}" pid="40" name="FSC#ELAKGOV@1.1001:PersonalSubjAddress">
    <vt:lpwstr/>
  </property>
  <property fmtid="{D5CDD505-2E9C-101B-9397-08002B2CF9AE}" pid="41" name="FSC#BAFUBDO@15.1700:Termin_Uebersetzung">
    <vt:lpwstr/>
  </property>
  <property fmtid="{D5CDD505-2E9C-101B-9397-08002B2CF9AE}" pid="42" name="FSC#BAFUBDO@15.1700:Ausgangssprache">
    <vt:lpwstr>Deutsch</vt:lpwstr>
  </property>
  <property fmtid="{D5CDD505-2E9C-101B-9397-08002B2CF9AE}" pid="43" name="FSC#BAFUBDO@15.1700:Zielsprache">
    <vt:lpwstr>Français</vt:lpwstr>
  </property>
  <property fmtid="{D5CDD505-2E9C-101B-9397-08002B2CF9AE}" pid="44" name="FSC#BAFUBDO@15.1700:Volumen_Ausgangstext">
    <vt:lpwstr>7.7</vt:lpwstr>
  </property>
  <property fmtid="{D5CDD505-2E9C-101B-9397-08002B2CF9AE}" pid="45" name="FSC#BAFUBDO@15.1700:Experte_Name">
    <vt:lpwstr>Husistein</vt:lpwstr>
  </property>
  <property fmtid="{D5CDD505-2E9C-101B-9397-08002B2CF9AE}" pid="46" name="FSC#BAFUBDO@15.1700:Experte_Vorname">
    <vt:lpwstr>Michael</vt:lpwstr>
  </property>
  <property fmtid="{D5CDD505-2E9C-101B-9397-08002B2CF9AE}" pid="47" name="FSC#BAFUBDO@15.1700:Experte_Tel">
    <vt:lpwstr>+41 58 462 2170</vt:lpwstr>
  </property>
  <property fmtid="{D5CDD505-2E9C-101B-9397-08002B2CF9AE}" pid="48" name="FSC#BAFUBDO@15.1700:Experte_Email">
    <vt:lpwstr>Michael.Husistein@bafu.admin.ch</vt:lpwstr>
  </property>
  <property fmtid="{D5CDD505-2E9C-101B-9397-08002B2CF9AE}" pid="49" name="FSC#BAFUBDO@15.1700:TarifinfoVol2">
    <vt:lpwstr>Tarif Übersetzung: CHF 126/1800 Anschläge in der Ausgangssprache</vt:lpwstr>
  </property>
  <property fmtid="{D5CDD505-2E9C-101B-9397-08002B2CF9AE}" pid="50" name="FSC#BAFUBDO@15.1700:TarifinfoStd2">
    <vt:lpwstr>Tarif Gegenlesen: CHF 90/Stunde </vt:lpwstr>
  </property>
  <property fmtid="{D5CDD505-2E9C-101B-9397-08002B2CF9AE}" pid="51" name="FSC#BAFUBDO@15.1700:Gesuchsteller_Name">
    <vt:lpwstr/>
  </property>
  <property fmtid="{D5CDD505-2E9C-101B-9397-08002B2CF9AE}" pid="52" name="FSC#BAFUBDO@15.1700:Gesuchsteller_Addresszeilen">
    <vt:lpwstr/>
  </property>
  <property fmtid="{D5CDD505-2E9C-101B-9397-08002B2CF9AE}" pid="53" name="FSC#BAFUBDO@15.1700:projektnummer">
    <vt:lpwstr/>
  </property>
  <property fmtid="{D5CDD505-2E9C-101B-9397-08002B2CF9AE}" pid="54" name="FSC#BAFUBDO@15.1700:projektname">
    <vt:lpwstr/>
  </property>
  <property fmtid="{D5CDD505-2E9C-101B-9397-08002B2CF9AE}" pid="55" name="FSC#BAFUBDO@15.1700:part">
    <vt:lpwstr/>
  </property>
  <property fmtid="{D5CDD505-2E9C-101B-9397-08002B2CF9AE}" pid="56" name="FSC#BAFUBDO@15.1700:Eingangsdatum">
    <vt:lpwstr/>
  </property>
  <property fmtid="{D5CDD505-2E9C-101B-9397-08002B2CF9AE}" pid="57" name="FSC#BAFUBDO@15.1700:Beschreibungdatum">
    <vt:lpwstr/>
  </property>
  <property fmtid="{D5CDD505-2E9C-101B-9397-08002B2CF9AE}" pid="58" name="FSC#BAFUBDO@15.1700:Beschreibungname">
    <vt:lpwstr/>
  </property>
  <property fmtid="{D5CDD505-2E9C-101B-9397-08002B2CF9AE}" pid="59" name="FSC#BAFUBDO@15.1700:Validierungdatum">
    <vt:lpwstr/>
  </property>
  <property fmtid="{D5CDD505-2E9C-101B-9397-08002B2CF9AE}" pid="60" name="FSC#BAFUBDO@15.1700:Validierungname">
    <vt:lpwstr/>
  </property>
  <property fmtid="{D5CDD505-2E9C-101B-9397-08002B2CF9AE}" pid="61" name="FSC#BAFUBDO@15.1700:Validierungfirma">
    <vt:lpwstr/>
  </property>
  <property fmtid="{D5CDD505-2E9C-101B-9397-08002B2CF9AE}" pid="62" name="FSC#BAFUBDO@15.1700:Validierungresp">
    <vt:lpwstr/>
  </property>
  <property fmtid="{D5CDD505-2E9C-101B-9397-08002B2CF9AE}" pid="63" name="FSC#BAFUBDO@15.1700:VerfuegDatum">
    <vt:lpwstr/>
  </property>
  <property fmtid="{D5CDD505-2E9C-101B-9397-08002B2CF9AE}" pid="64" name="FSC#BAFUBDO@15.1700:SubProjektName">
    <vt:lpwstr/>
  </property>
  <property fmtid="{D5CDD505-2E9C-101B-9397-08002B2CF9AE}" pid="65" name="FSC#BAFUBDO@15.1700:MonPeriodVon">
    <vt:lpwstr/>
  </property>
  <property fmtid="{D5CDD505-2E9C-101B-9397-08002B2CF9AE}" pid="66" name="FSC#BAFUBDO@15.1700:MonPeriodBis">
    <vt:lpwstr/>
  </property>
  <property fmtid="{D5CDD505-2E9C-101B-9397-08002B2CF9AE}" pid="67" name="FSC#BAFUBDO@15.1700:MonPeriodYYYY">
    <vt:lpwstr/>
  </property>
  <property fmtid="{D5CDD505-2E9C-101B-9397-08002B2CF9AE}" pid="68" name="FSC#BAFUBDO@15.1700:MonBerEingangsdatum">
    <vt:lpwstr/>
  </property>
  <property fmtid="{D5CDD505-2E9C-101B-9397-08002B2CF9AE}" pid="69" name="FSC#BAFUBDO@15.1700:Emmissionsreduktion">
    <vt:lpwstr/>
  </property>
  <property fmtid="{D5CDD505-2E9C-101B-9397-08002B2CF9AE}" pid="70" name="FSC#BAFUBDO@15.1700:Pruefstelle_Name">
    <vt:lpwstr/>
  </property>
  <property fmtid="{D5CDD505-2E9C-101B-9397-08002B2CF9AE}" pid="71" name="FSC#BAFUBDO@15.1700:GesamtV_Name">
    <vt:lpwstr/>
  </property>
  <property fmtid="{D5CDD505-2E9C-101B-9397-08002B2CF9AE}" pid="72" name="FSC#BAFUBDO@15.1700:KopPflichtiger_Adresszeile">
    <vt:lpwstr/>
  </property>
  <property fmtid="{D5CDD505-2E9C-101B-9397-08002B2CF9AE}" pid="73" name="FSC#BAFUBDO@15.1700:KopPflichtiger_Name">
    <vt:lpwstr/>
  </property>
  <property fmtid="{D5CDD505-2E9C-101B-9397-08002B2CF9AE}" pid="74" name="FSC#BAFUBDO@15.1700:KopPflichtYYYY">
    <vt:lpwstr/>
  </property>
  <property fmtid="{D5CDD505-2E9C-101B-9397-08002B2CF9AE}" pid="75" name="FSC#BAFUBDO@15.1700:MengeEmissionen">
    <vt:lpwstr/>
  </property>
  <property fmtid="{D5CDD505-2E9C-101B-9397-08002B2CF9AE}" pid="76" name="FSC#BAFUBDO@15.1700:Kompensationssatz">
    <vt:lpwstr/>
  </property>
  <property fmtid="{D5CDD505-2E9C-101B-9397-08002B2CF9AE}" pid="77" name="FSC#BAFUBDO@15.1700:Kompensationspflicht">
    <vt:lpwstr/>
  </property>
  <property fmtid="{D5CDD505-2E9C-101B-9397-08002B2CF9AE}" pid="78" name="FSC#BAFUBDO@15.1700:Anrechenbare_Kosten">
    <vt:lpwstr/>
  </property>
  <property fmtid="{D5CDD505-2E9C-101B-9397-08002B2CF9AE}" pid="79" name="FSC#BAFUBDO@15.1700:Beschlussnummer">
    <vt:lpwstr/>
  </property>
  <property fmtid="{D5CDD505-2E9C-101B-9397-08002B2CF9AE}" pid="80" name="FSC#BAFUBDO@15.1700:Bundesbeitrag">
    <vt:lpwstr/>
  </property>
  <property fmtid="{D5CDD505-2E9C-101B-9397-08002B2CF9AE}" pid="81" name="FSC#BAFUBDO@15.1700:Bundesbeitrag_Prozent">
    <vt:lpwstr/>
  </property>
  <property fmtid="{D5CDD505-2E9C-101B-9397-08002B2CF9AE}" pid="82" name="FSC#BAFUBDO@15.1700:Empfaenger_Adresszeile">
    <vt:lpwstr/>
  </property>
  <property fmtid="{D5CDD505-2E9C-101B-9397-08002B2CF9AE}" pid="83" name="FSC#BAFUBDO@15.1700:Etappennummer">
    <vt:lpwstr/>
  </property>
  <property fmtid="{D5CDD505-2E9C-101B-9397-08002B2CF9AE}" pid="84" name="FSC#BAFUBDO@15.1700:Gegenstand">
    <vt:lpwstr/>
  </property>
  <property fmtid="{D5CDD505-2E9C-101B-9397-08002B2CF9AE}" pid="85" name="FSC#BAFUBDO@15.1700:Gesamtkostenvoranschlag">
    <vt:lpwstr/>
  </property>
  <property fmtid="{D5CDD505-2E9C-101B-9397-08002B2CF9AE}" pid="86" name="FSC#BAFUBDO@15.1700:Gruss">
    <vt:lpwstr>Freundliche Grüsse</vt:lpwstr>
  </property>
  <property fmtid="{D5CDD505-2E9C-101B-9397-08002B2CF9AE}" pid="87" name="FSC#BAFUBDO@15.1700:Kanton">
    <vt:lpwstr/>
  </property>
  <property fmtid="{D5CDD505-2E9C-101B-9397-08002B2CF9AE}" pid="88" name="FSC#BAFUBDO@15.1700:Kostenvoranschlag">
    <vt:lpwstr/>
  </property>
  <property fmtid="{D5CDD505-2E9C-101B-9397-08002B2CF9AE}" pid="89" name="FSC#BAFUBDO@15.1700:Prioritaet">
    <vt:lpwstr/>
  </property>
  <property fmtid="{D5CDD505-2E9C-101B-9397-08002B2CF9AE}" pid="90" name="FSC#BAFUBDO@15.1700:Projektbezeichnung">
    <vt:lpwstr/>
  </property>
  <property fmtid="{D5CDD505-2E9C-101B-9397-08002B2CF9AE}" pid="91" name="FSC#BAFUBDO@15.1700:Projekttyp">
    <vt:lpwstr/>
  </property>
  <property fmtid="{D5CDD505-2E9C-101B-9397-08002B2CF9AE}" pid="92" name="FSC#BAFUBDO@15.1700:Abs_Name">
    <vt:lpwstr/>
  </property>
  <property fmtid="{D5CDD505-2E9C-101B-9397-08002B2CF9AE}" pid="93" name="FSC#BAFUBDO@15.1700:Abs_Vorname">
    <vt:lpwstr/>
  </property>
  <property fmtid="{D5CDD505-2E9C-101B-9397-08002B2CF9AE}" pid="94" name="FSC#BAFUBDO@15.1700:Abs_Titel">
    <vt:lpwstr/>
  </property>
  <property fmtid="{D5CDD505-2E9C-101B-9397-08002B2CF9AE}" pid="95" name="FSC#BAFUBDO@15.1700:Abs2_Name">
    <vt:lpwstr/>
  </property>
  <property fmtid="{D5CDD505-2E9C-101B-9397-08002B2CF9AE}" pid="96" name="FSC#BAFUBDO@15.1700:Abs2_Vorname">
    <vt:lpwstr/>
  </property>
  <property fmtid="{D5CDD505-2E9C-101B-9397-08002B2CF9AE}" pid="97" name="FSC#BAFUBDO@15.1700:Abs2_Titel">
    <vt:lpwstr/>
  </property>
  <property fmtid="{D5CDD505-2E9C-101B-9397-08002B2CF9AE}" pid="98" name="FSC#BAFUBDO@15.1700:Briefdatum">
    <vt:lpwstr/>
  </property>
  <property fmtid="{D5CDD505-2E9C-101B-9397-08002B2CF9AE}" pid="99" name="FSC#BAFUBDO@15.1700:Klassifizierung">
    <vt:lpwstr/>
  </property>
  <property fmtid="{D5CDD505-2E9C-101B-9397-08002B2CF9AE}" pid="100" name="FSC#BAFUBDO@15.1700:SB_Kurzzeichen">
    <vt:lpwstr>LP</vt:lpwstr>
  </property>
  <property fmtid="{D5CDD505-2E9C-101B-9397-08002B2CF9AE}" pid="101" name="FSC#BAFUBDO@15.1700:EU_01_Verpflichter_Name_Adresse">
    <vt:lpwstr/>
  </property>
  <property fmtid="{D5CDD505-2E9C-101B-9397-08002B2CF9AE}" pid="102" name="FSC#BAFUBDO@15.1700:EU_02_Verpflichter_Name_Adresse">
    <vt:lpwstr/>
  </property>
  <property fmtid="{D5CDD505-2E9C-101B-9397-08002B2CF9AE}" pid="103" name="FSC#BAFUBDO@15.1700:EU_03_Verpflichter_Name_Adresse">
    <vt:lpwstr/>
  </property>
  <property fmtid="{D5CDD505-2E9C-101B-9397-08002B2CF9AE}" pid="104" name="FSC#BAFUBDO@15.1700:EU_04_Verpflichter_Name_Adresse">
    <vt:lpwstr/>
  </property>
  <property fmtid="{D5CDD505-2E9C-101B-9397-08002B2CF9AE}" pid="105" name="FSC#BAFUBDO@15.1700:EU_05_Verpflichter_Name_Adresse">
    <vt:lpwstr/>
  </property>
  <property fmtid="{D5CDD505-2E9C-101B-9397-08002B2CF9AE}" pid="106" name="FSC#BAFUBDO@15.1700:EU_06_Verpflichter_Name_Adresse">
    <vt:lpwstr/>
  </property>
  <property fmtid="{D5CDD505-2E9C-101B-9397-08002B2CF9AE}" pid="107" name="FSC#BAFUBDO@15.1700:PS_01_Verpflichter_Name_Adresse">
    <vt:lpwstr/>
  </property>
  <property fmtid="{D5CDD505-2E9C-101B-9397-08002B2CF9AE}" pid="108" name="FSC#BAFUBDO@15.1700:PS_02_Verpflichter_Name_Adresse">
    <vt:lpwstr/>
  </property>
  <property fmtid="{D5CDD505-2E9C-101B-9397-08002B2CF9AE}" pid="109" name="FSC#BAFUBDO@15.1700:PS_03_Verpflichter_Name_Adresse">
    <vt:lpwstr/>
  </property>
  <property fmtid="{D5CDD505-2E9C-101B-9397-08002B2CF9AE}" pid="110" name="FSC#BAFUBDO@15.1700:PS_04_Verpflichter_Name_Adresse">
    <vt:lpwstr/>
  </property>
  <property fmtid="{D5CDD505-2E9C-101B-9397-08002B2CF9AE}" pid="111" name="FSC#BAFUBDO@15.1700:PS_05_Verpflichter_Name_Adresse">
    <vt:lpwstr/>
  </property>
  <property fmtid="{D5CDD505-2E9C-101B-9397-08002B2CF9AE}" pid="112" name="FSC#BAFUBDO@15.1700:PS_06_Verpflichter_Name_Adresse">
    <vt:lpwstr/>
  </property>
  <property fmtid="{D5CDD505-2E9C-101B-9397-08002B2CF9AE}" pid="113" name="FSC#BAFUBDO@15.1700:PS_07_Verpflichter_Name_Adresse">
    <vt:lpwstr/>
  </property>
  <property fmtid="{D5CDD505-2E9C-101B-9397-08002B2CF9AE}" pid="114" name="FSC#BAFUBDO@15.1700:PS_08_Verpflichter_Name_Adresse">
    <vt:lpwstr/>
  </property>
  <property fmtid="{D5CDD505-2E9C-101B-9397-08002B2CF9AE}" pid="115" name="FSC#BAFUBDO@15.1700:PS_09_Verpflichter_Name_Adresse">
    <vt:lpwstr/>
  </property>
  <property fmtid="{D5CDD505-2E9C-101B-9397-08002B2CF9AE}" pid="116" name="FSC#BAFUBDO@15.1700:PS_10_Verpflichter_Name_Adresse">
    <vt:lpwstr/>
  </property>
  <property fmtid="{D5CDD505-2E9C-101B-9397-08002B2CF9AE}" pid="117" name="FSC#BAFUBDO@15.1700:PS_11_Verpflichter_Name_Adresse">
    <vt:lpwstr/>
  </property>
  <property fmtid="{D5CDD505-2E9C-101B-9397-08002B2CF9AE}" pid="118" name="FSC#BAFUBDO@15.1700:PS_12_Verpflichter_Name_Adresse">
    <vt:lpwstr/>
  </property>
  <property fmtid="{D5CDD505-2E9C-101B-9397-08002B2CF9AE}" pid="119" name="FSC#BAFUBDO@15.1700:PS_13_Verpflichter_Name_Adresse">
    <vt:lpwstr/>
  </property>
  <property fmtid="{D5CDD505-2E9C-101B-9397-08002B2CF9AE}" pid="120" name="FSC#BAFUBDO@15.1700:PS_14_Verpflichter_Name_Adresse">
    <vt:lpwstr/>
  </property>
  <property fmtid="{D5CDD505-2E9C-101B-9397-08002B2CF9AE}" pid="121" name="FSC#BAFUBDO@15.1700:Emmissionsziel_2013">
    <vt:lpwstr/>
  </property>
  <property fmtid="{D5CDD505-2E9C-101B-9397-08002B2CF9AE}" pid="122" name="FSC#BAFUBDO@15.1700:Emmissionsziel_2014">
    <vt:lpwstr/>
  </property>
  <property fmtid="{D5CDD505-2E9C-101B-9397-08002B2CF9AE}" pid="123" name="FSC#BAFUBDO@15.1700:Emmissionsziel_2015">
    <vt:lpwstr/>
  </property>
  <property fmtid="{D5CDD505-2E9C-101B-9397-08002B2CF9AE}" pid="124" name="FSC#BAFUBDO@15.1700:Emmissionsziel_2016">
    <vt:lpwstr/>
  </property>
  <property fmtid="{D5CDD505-2E9C-101B-9397-08002B2CF9AE}" pid="125" name="FSC#BAFUBDO@15.1700:Emmissionsziel_2017">
    <vt:lpwstr/>
  </property>
  <property fmtid="{D5CDD505-2E9C-101B-9397-08002B2CF9AE}" pid="126" name="FSC#BAFUBDO@15.1700:Emmissionsziel_2018">
    <vt:lpwstr/>
  </property>
  <property fmtid="{D5CDD505-2E9C-101B-9397-08002B2CF9AE}" pid="127" name="FSC#BAFUBDO@15.1700:Emmissionsziel_2019">
    <vt:lpwstr/>
  </property>
  <property fmtid="{D5CDD505-2E9C-101B-9397-08002B2CF9AE}" pid="128" name="FSC#BAFUBDO@15.1700:Emmissionsziel_2020">
    <vt:lpwstr/>
  </property>
  <property fmtid="{D5CDD505-2E9C-101B-9397-08002B2CF9AE}" pid="129" name="FSC#BAFUBDO@15.1700:Emmissionsziel_Gesamt">
    <vt:lpwstr/>
  </property>
  <property fmtid="{D5CDD505-2E9C-101B-9397-08002B2CF9AE}" pid="130" name="FSC#BAFUBDO@15.1700:Berater">
    <vt:lpwstr/>
  </property>
  <property fmtid="{D5CDD505-2E9C-101B-9397-08002B2CF9AE}" pid="131" name="FSC#BAFUBDO@15.1700:Massnahmenwirkung_Total">
    <vt:lpwstr/>
  </property>
  <property fmtid="{D5CDD505-2E9C-101B-9397-08002B2CF9AE}" pid="132" name="FSC#BAFUBDO@15.1700:Verfuegungsnummer">
    <vt:lpwstr/>
  </property>
  <property fmtid="{D5CDD505-2E9C-101B-9397-08002B2CF9AE}" pid="133" name="FSC#BAFUBDO@15.1700:Verpflichter_Kurzname">
    <vt:lpwstr/>
  </property>
  <property fmtid="{D5CDD505-2E9C-101B-9397-08002B2CF9AE}" pid="134" name="FSC#BAFUBDO@15.1700:Verpflichter_MailAdresse">
    <vt:lpwstr/>
  </property>
  <property fmtid="{D5CDD505-2E9C-101B-9397-08002B2CF9AE}" pid="135" name="FSC#BAFUBDO@15.1700:Verpflichter_Strasse">
    <vt:lpwstr/>
  </property>
  <property fmtid="{D5CDD505-2E9C-101B-9397-08002B2CF9AE}" pid="136" name="FSC#BAFUBDO@15.1700:Verpflichter_PLZ">
    <vt:lpwstr/>
  </property>
  <property fmtid="{D5CDD505-2E9C-101B-9397-08002B2CF9AE}" pid="137" name="FSC#BAFUBDO@15.1700:Verpflichter_Ort">
    <vt:lpwstr/>
  </property>
  <property fmtid="{D5CDD505-2E9C-101B-9397-08002B2CF9AE}" pid="138" name="FSC#BAFUBDO@15.1700:Verpflichter_HausNr">
    <vt:lpwstr/>
  </property>
  <property fmtid="{D5CDD505-2E9C-101B-9397-08002B2CF9AE}" pid="139" name="FSC#BAFUBDO@15.1700:Verpflichter_Name">
    <vt:lpwstr/>
  </property>
  <property fmtid="{D5CDD505-2E9C-101B-9397-08002B2CF9AE}" pid="140" name="FSC#BAFUBDO@15.1700:vertreten">
    <vt:lpwstr/>
  </property>
  <property fmtid="{D5CDD505-2E9C-101B-9397-08002B2CF9AE}" pid="141" name="FSC#BAFUBDO@15.1700:Kontaktperson_Name">
    <vt:lpwstr/>
  </property>
  <property fmtid="{D5CDD505-2E9C-101B-9397-08002B2CF9AE}" pid="142" name="FSC#BAFUBDO@15.1700:Kontaktperson_Vorname">
    <vt:lpwstr/>
  </property>
  <property fmtid="{D5CDD505-2E9C-101B-9397-08002B2CF9AE}" pid="143" name="FSC#BAFUBDO@15.1700:Gutschriften_aus_1VP">
    <vt:lpwstr/>
  </property>
  <property fmtid="{D5CDD505-2E9C-101B-9397-08002B2CF9AE}" pid="144" name="FSC#BAFUBDO@15.1700:Gesuch_um_Bescheinigung_2013">
    <vt:lpwstr/>
  </property>
  <property fmtid="{D5CDD505-2E9C-101B-9397-08002B2CF9AE}" pid="145" name="FSC#BAFUBDO@15.1700:Datum_des_Monitoringberichts_2013">
    <vt:lpwstr/>
  </property>
  <property fmtid="{D5CDD505-2E9C-101B-9397-08002B2CF9AE}" pid="146" name="FSC#BAFUBDO@15.1700:Bescheinigungsanspruch_Total_2013">
    <vt:lpwstr/>
  </property>
  <property fmtid="{D5CDD505-2E9C-101B-9397-08002B2CF9AE}" pid="147" name="FSC#BAFUBDO@15.1700:Anzahl_Taetigkeiten">
    <vt:lpwstr/>
  </property>
  <property fmtid="{D5CDD505-2E9C-101B-9397-08002B2CF9AE}" pid="148" name="FSC#BAFUBDO@15.1700:Datum_Gesuch">
    <vt:lpwstr/>
  </property>
  <property fmtid="{D5CDD505-2E9C-101B-9397-08002B2CF9AE}" pid="149" name="FSC#BAFUBDO@15.1700:Datum_Verfügung_aktuell">
    <vt:lpwstr/>
  </property>
  <property fmtid="{D5CDD505-2E9C-101B-9397-08002B2CF9AE}" pid="150" name="FSC#BAFUBDO@15.1700:Diff_TaetigkeitenStandorte">
    <vt:lpwstr/>
  </property>
  <property fmtid="{D5CDD505-2E9C-101B-9397-08002B2CF9AE}" pid="151" name="FSC#BAFUBDO@15.1700:Gas">
    <vt:lpwstr/>
  </property>
  <property fmtid="{D5CDD505-2E9C-101B-9397-08002B2CF9AE}" pid="152" name="FSC#BAFUBDO@15.1700:Abteilung">
    <vt:lpwstr>Abteilung Kommunikation</vt:lpwstr>
  </property>
  <property fmtid="{D5CDD505-2E9C-101B-9397-08002B2CF9AE}" pid="153" name="FSC#BAFUBDO@15.1700:Aktenzeichen">
    <vt:lpwstr>153-00007/00001/00926/00001/S422-0163</vt:lpwstr>
  </property>
  <property fmtid="{D5CDD505-2E9C-101B-9397-08002B2CF9AE}" pid="154" name="FSC#BAFUBDO@15.1700:Auftrag_Nr">
    <vt:lpwstr>V2019.08-090-F-1</vt:lpwstr>
  </property>
  <property fmtid="{D5CDD505-2E9C-101B-9397-08002B2CF9AE}" pid="155" name="FSC#BAFUBDO@15.1700:AufwandBetrag">
    <vt:lpwstr/>
  </property>
  <property fmtid="{D5CDD505-2E9C-101B-9397-08002B2CF9AE}" pid="156" name="FSC#BAFUBDO@15.1700:AufwandStunden">
    <vt:lpwstr/>
  </property>
  <property fmtid="{D5CDD505-2E9C-101B-9397-08002B2CF9AE}" pid="157" name="FSC#BAFUBDO@15.1700:Bericht_Autor">
    <vt:lpwstr>Litz, Philipp</vt:lpwstr>
  </property>
  <property fmtid="{D5CDD505-2E9C-101B-9397-08002B2CF9AE}" pid="158" name="FSC#BAFUBDO@15.1700:Dat_Eingabedatum">
    <vt:lpwstr/>
  </property>
  <property fmtid="{D5CDD505-2E9C-101B-9397-08002B2CF9AE}" pid="159" name="FSC#BAFUBDO@15.1700:Dat_Interne_Mitberichte">
    <vt:lpwstr/>
  </property>
  <property fmtid="{D5CDD505-2E9C-101B-9397-08002B2CF9AE}" pid="160" name="FSC#BAFUBDO@15.1700:Dat_Prov_Baubewilligung">
    <vt:lpwstr/>
  </property>
  <property fmtid="{D5CDD505-2E9C-101B-9397-08002B2CF9AE}" pid="161" name="FSC#BAFUBDO@15.1700:DatumErstellung">
    <vt:lpwstr>15.10.2019</vt:lpwstr>
  </property>
  <property fmtid="{D5CDD505-2E9C-101B-9397-08002B2CF9AE}" pid="162" name="FSC#BAFUBDO@15.1700:DocGegenstand">
    <vt:lpwstr>2019.10.25_KOK_Information_BAFU</vt:lpwstr>
  </property>
  <property fmtid="{D5CDD505-2E9C-101B-9397-08002B2CF9AE}" pid="163" name="FSC#BAFUBDO@15.1700:Richttermin">
    <vt:lpwstr/>
  </property>
  <property fmtid="{D5CDD505-2E9C-101B-9397-08002B2CF9AE}" pid="164" name="FSC#BAFUBDO@15.1700:Termin_Abt">
    <vt:lpwstr/>
  </property>
  <property fmtid="{D5CDD505-2E9C-101B-9397-08002B2CF9AE}" pid="165" name="FSC#BAFUBDO@15.1700:Zeit">
    <vt:lpwstr/>
  </property>
  <property fmtid="{D5CDD505-2E9C-101B-9397-08002B2CF9AE}" pid="166" name="FSC#BAFUBDO@15.1700:Zirkulation">
    <vt:lpwstr/>
  </property>
  <property fmtid="{D5CDD505-2E9C-101B-9397-08002B2CF9AE}" pid="167" name="FSC#BAFUBDO@15.1700:Anlagetyp">
    <vt:lpwstr/>
  </property>
  <property fmtid="{D5CDD505-2E9C-101B-9397-08002B2CF9AE}" pid="168" name="FSC#BAFUBDO@15.1700:Eingang">
    <vt:lpwstr>2019-08-30T14:09:22</vt:lpwstr>
  </property>
  <property fmtid="{D5CDD505-2E9C-101B-9397-08002B2CF9AE}" pid="169" name="FSC#BAFUBDO@15.1700:Filereference">
    <vt:lpwstr>153-00007</vt:lpwstr>
  </property>
  <property fmtid="{D5CDD505-2E9C-101B-9397-08002B2CF9AE}" pid="170" name="FSC#BAFUBDO@15.1700:Absender_Fusszeilen">
    <vt:lpwstr>Bundesamt für Umwelt BAFU_x000d_
Philipp Litz_x000d_
Papiermühlestrasse 172, 3063 Ittigen_x000d_
Postadresse: 3003 Bern_x000d_
Tel. +41 58 46 267 12, Fax +41 58 46 270 54_x000d_
philipp.litz@bafu.admin.ch_x000d_
www.bafu.admin.ch</vt:lpwstr>
  </property>
  <property fmtid="{D5CDD505-2E9C-101B-9397-08002B2CF9AE}" pid="171" name="FSC#BAFUBDO@15.1700:SubGegenstand">
    <vt:lpwstr>V2019.08-090-F-1 Präsentation KOK "Informationen aus dem BAFU"</vt:lpwstr>
  </property>
  <property fmtid="{D5CDD505-2E9C-101B-9397-08002B2CF9AE}" pid="172" name="FSC#BAFUBDO@15.1700:ePMNummer">
    <vt:lpwstr/>
  </property>
  <property fmtid="{D5CDD505-2E9C-101B-9397-08002B2CF9AE}" pid="173" name="FSC#BAFUBDO@15.1700:Kosten_Total">
    <vt:lpwstr/>
  </property>
  <property fmtid="{D5CDD505-2E9C-101B-9397-08002B2CF9AE}" pid="174" name="FSC#BAFUBDO@15.1700:Kreditrubrik">
    <vt:lpwstr/>
  </property>
  <property fmtid="{D5CDD505-2E9C-101B-9397-08002B2CF9AE}" pid="175" name="FSC#BAFUBDO@15.1700:VertragTitel">
    <vt:lpwstr/>
  </property>
  <property fmtid="{D5CDD505-2E9C-101B-9397-08002B2CF9AE}" pid="176" name="FSC#BAFUBDO@15.1700:Zust_Behoerde">
    <vt:lpwstr/>
  </property>
  <property fmtid="{D5CDD505-2E9C-101B-9397-08002B2CF9AE}" pid="177" name="FSC#BAFUBDO@15.1700:Versandart">
    <vt:lpwstr/>
  </property>
  <property fmtid="{D5CDD505-2E9C-101B-9397-08002B2CF9AE}" pid="178" name="FSC#BAFUBDO@15.1700:Abs_Ort">
    <vt:lpwstr>Bern</vt:lpwstr>
  </property>
  <property fmtid="{D5CDD505-2E9C-101B-9397-08002B2CF9AE}" pid="179" name="FSC#BAFUBDO@15.1700:Absender_Kopfzeile_OE">
    <vt:lpwstr>BAFU, LP</vt:lpwstr>
  </property>
  <property fmtid="{D5CDD505-2E9C-101B-9397-08002B2CF9AE}" pid="180" name="FSC#BAFUBDO@15.1700:VertragAbteilung">
    <vt:lpwstr/>
  </property>
  <property fmtid="{D5CDD505-2E9C-101B-9397-08002B2CF9AE}" pid="181" name="FSC#BAFUBDO@15.1700:VertragsdauerVon">
    <vt:lpwstr/>
  </property>
  <property fmtid="{D5CDD505-2E9C-101B-9397-08002B2CF9AE}" pid="182" name="FSC#BAFUBDO@15.1700:VertragsdauerBis">
    <vt:lpwstr/>
  </property>
  <property fmtid="{D5CDD505-2E9C-101B-9397-08002B2CF9AE}" pid="183" name="FSC#BAFUBDO@15.1700:Absender_Kopfzeile">
    <vt:lpwstr>CH-3003 Bern, </vt:lpwstr>
  </property>
  <property fmtid="{D5CDD505-2E9C-101B-9397-08002B2CF9AE}" pid="184" name="FSC#BAFUBDO@15.1700:Geschaeft">
    <vt:lpwstr/>
  </property>
  <property fmtid="{D5CDD505-2E9C-101B-9397-08002B2CF9AE}" pid="185" name="FSC#BAFUBDO@15.1700:SubGemeinden">
    <vt:lpwstr/>
  </property>
  <property fmtid="{D5CDD505-2E9C-101B-9397-08002B2CF9AE}" pid="186" name="FSC#BAFUBDO@15.1700:Gesuchsteller">
    <vt:lpwstr/>
  </property>
  <property fmtid="{D5CDD505-2E9C-101B-9397-08002B2CF9AE}" pid="187" name="FSC#BAFUBDO@15.1700:Kant_Stellungnahme">
    <vt:lpwstr/>
  </property>
  <property fmtid="{D5CDD505-2E9C-101B-9397-08002B2CF9AE}" pid="188" name="FSC#BAFUBDO@15.1700:Kant_Stellungn_Dat">
    <vt:lpwstr/>
  </property>
  <property fmtid="{D5CDD505-2E9C-101B-9397-08002B2CF9AE}" pid="189" name="FSC#BAFUBDO@15.1700:SubKantone">
    <vt:lpwstr/>
  </property>
  <property fmtid="{D5CDD505-2E9C-101B-9397-08002B2CF9AE}" pid="190" name="FSC#BAFUBDO@15.1700:Phase">
    <vt:lpwstr/>
  </property>
  <property fmtid="{D5CDD505-2E9C-101B-9397-08002B2CF9AE}" pid="191" name="FSC#BAFUBDO@15.1700:Termin">
    <vt:lpwstr/>
  </property>
  <property fmtid="{D5CDD505-2E9C-101B-9397-08002B2CF9AE}" pid="192" name="FSC#BAFUBDO@15.1700:Verfahren">
    <vt:lpwstr/>
  </property>
  <property fmtid="{D5CDD505-2E9C-101B-9397-08002B2CF9AE}" pid="193" name="FSC#BAFUBDO@15.1700:Gemeinden">
    <vt:lpwstr/>
  </property>
  <property fmtid="{D5CDD505-2E9C-101B-9397-08002B2CF9AE}" pid="194" name="FSC#BAFUBDO@15.1700:SubGegenstand1">
    <vt:lpwstr/>
  </property>
  <property fmtid="{D5CDD505-2E9C-101B-9397-08002B2CF9AE}" pid="195" name="FSC#BAFUBDO@15.1700:SubGegenstand2">
    <vt:lpwstr/>
  </property>
  <property fmtid="{D5CDD505-2E9C-101B-9397-08002B2CF9AE}" pid="196" name="FSC#BAFUBDO@15.1700:SubGegenstand3">
    <vt:lpwstr/>
  </property>
  <property fmtid="{D5CDD505-2E9C-101B-9397-08002B2CF9AE}" pid="197" name="FSC#BAFUBDO@15.1700:SubGegenstand4">
    <vt:lpwstr/>
  </property>
  <property fmtid="{D5CDD505-2E9C-101B-9397-08002B2CF9AE}" pid="198" name="FSC#BAFUBDO@15.1700:Kontext2">
    <vt:lpwstr/>
  </property>
  <property fmtid="{D5CDD505-2E9C-101B-9397-08002B2CF9AE}" pid="199" name="FSC#BAFUBDO@15.1700:Auskunft1">
    <vt:lpwstr/>
  </property>
  <property fmtid="{D5CDD505-2E9C-101B-9397-08002B2CF9AE}" pid="200" name="FSC#BAFUBDO@15.1700:Auskunft2">
    <vt:lpwstr/>
  </property>
  <property fmtid="{D5CDD505-2E9C-101B-9397-08002B2CF9AE}" pid="201" name="FSC#BAFUBDO@15.1700:Auskunft3">
    <vt:lpwstr/>
  </property>
  <property fmtid="{D5CDD505-2E9C-101B-9397-08002B2CF9AE}" pid="202" name="FSC#BAFUBDO@15.1700:Auskunft4">
    <vt:lpwstr/>
  </property>
  <property fmtid="{D5CDD505-2E9C-101B-9397-08002B2CF9AE}" pid="203" name="FSC#BAFUBDO@15.1700:Auskunftgeber">
    <vt:lpwstr/>
  </property>
  <property fmtid="{D5CDD505-2E9C-101B-9397-08002B2CF9AE}" pid="204" name="FSC#BAFUBDO@15.1700:Abteilung_neu">
    <vt:lpwstr/>
  </property>
  <property fmtid="{D5CDD505-2E9C-101B-9397-08002B2CF9AE}" pid="205" name="FSC#BAFUBDO@15.1700:Thema">
    <vt:lpwstr/>
  </property>
  <property fmtid="{D5CDD505-2E9C-101B-9397-08002B2CF9AE}" pid="206" name="FSC#BAFUBDO@15.1700:Ressort">
    <vt:lpwstr/>
  </property>
  <property fmtid="{D5CDD505-2E9C-101B-9397-08002B2CF9AE}" pid="207" name="FSC#BAFUBDO@15.1700:Antwort_bis">
    <vt:lpwstr/>
  </property>
  <property fmtid="{D5CDD505-2E9C-101B-9397-08002B2CF9AE}" pid="208" name="FSC#BAFUBDO@15.1700:Medium">
    <vt:lpwstr/>
  </property>
  <property fmtid="{D5CDD505-2E9C-101B-9397-08002B2CF9AE}" pid="209" name="FSC#BAFUBDO@15.1700:Journalist_Email">
    <vt:lpwstr/>
  </property>
  <property fmtid="{D5CDD505-2E9C-101B-9397-08002B2CF9AE}" pid="210" name="FSC#BAFUBDO@15.1700:Journalist_Tel">
    <vt:lpwstr/>
  </property>
  <property fmtid="{D5CDD505-2E9C-101B-9397-08002B2CF9AE}" pid="211" name="FSC#BAFUBDO@15.1700:Journalist">
    <vt:lpwstr/>
  </property>
  <property fmtid="{D5CDD505-2E9C-101B-9397-08002B2CF9AE}" pid="212" name="FSC#BAFUBDO@15.1700:Eingang_per">
    <vt:lpwstr/>
  </property>
  <property fmtid="{D5CDD505-2E9C-101B-9397-08002B2CF9AE}" pid="213" name="FSC#BAFUBDO@15.1700:MedienDatum">
    <vt:lpwstr/>
  </property>
  <property fmtid="{D5CDD505-2E9C-101B-9397-08002B2CF9AE}" pid="214" name="FSC#BAFUBDO@15.1700:Anruf_Empfaenger">
    <vt:lpwstr/>
  </property>
  <property fmtid="{D5CDD505-2E9C-101B-9397-08002B2CF9AE}" pid="215" name="FSC#BAFUBDO@15.1700:Ihr_Zeichen">
    <vt:lpwstr/>
  </property>
  <property fmtid="{D5CDD505-2E9C-101B-9397-08002B2CF9AE}" pid="216" name="FSC#BAFUBDO@15.1700:Kontext1">
    <vt:lpwstr/>
  </property>
  <property fmtid="{D5CDD505-2E9C-101B-9397-08002B2CF9AE}" pid="217" name="FSC#BAFUBDO@15.1700:Auftraggeber_Name">
    <vt:lpwstr>Husistein</vt:lpwstr>
  </property>
  <property fmtid="{D5CDD505-2E9C-101B-9397-08002B2CF9AE}" pid="218" name="FSC#BAFUBDO@15.1700:Auftraggeber_Vorname">
    <vt:lpwstr>Michael</vt:lpwstr>
  </property>
  <property fmtid="{D5CDD505-2E9C-101B-9397-08002B2CF9AE}" pid="219" name="FSC#BAFUBDO@15.1700:Auftraggeber_Email">
    <vt:lpwstr>Michael.Husistein@bafu.admin.ch</vt:lpwstr>
  </property>
  <property fmtid="{D5CDD505-2E9C-101B-9397-08002B2CF9AE}" pid="220" name="FSC#BAFUBDO@15.1700:Auftraggeber_Tel">
    <vt:lpwstr>+41 58 462 2170</vt:lpwstr>
  </property>
  <property fmtid="{D5CDD505-2E9C-101B-9397-08002B2CF9AE}" pid="221" name="FSC#BAFUBDO@15.1700:Zirkulation_Dat">
    <vt:lpwstr/>
  </property>
  <property fmtid="{D5CDD505-2E9C-101B-9397-08002B2CF9AE}" pid="222" name="FSC#BAFUBDO@15.1700:SubAbs_Zeichen">
    <vt:lpwstr>HIL</vt:lpwstr>
  </property>
  <property fmtid="{D5CDD505-2E9C-101B-9397-08002B2CF9AE}" pid="223" name="FSC#BAFUBDO@15.1700:Abs_Funktion">
    <vt:lpwstr/>
  </property>
  <property fmtid="{D5CDD505-2E9C-101B-9397-08002B2CF9AE}" pid="224" name="FSC#BAFUBDO@15.1700:Abs2_Funktion">
    <vt:lpwstr/>
  </property>
  <property fmtid="{D5CDD505-2E9C-101B-9397-08002B2CF9AE}" pid="225" name="FSC#UVEKCFG@15.1700:Function">
    <vt:lpwstr/>
  </property>
  <property fmtid="{D5CDD505-2E9C-101B-9397-08002B2CF9AE}" pid="226" name="FSC#UVEKCFG@15.1700:FileRespOrg">
    <vt:lpwstr>Sprachdienste (KOMM)</vt:lpwstr>
  </property>
  <property fmtid="{D5CDD505-2E9C-101B-9397-08002B2CF9AE}" pid="227" name="FSC#UVEKCFG@15.1700:DefaultGroupFileResponsible">
    <vt:lpwstr>Sprachdienste (KOMM)</vt:lpwstr>
  </property>
  <property fmtid="{D5CDD505-2E9C-101B-9397-08002B2CF9AE}" pid="228" name="FSC#UVEKCFG@15.1700:FileRespFunction">
    <vt:lpwstr/>
  </property>
  <property fmtid="{D5CDD505-2E9C-101B-9397-08002B2CF9AE}" pid="229" name="FSC#UVEKCFG@15.1700:AssignedClassification">
    <vt:lpwstr/>
  </property>
  <property fmtid="{D5CDD505-2E9C-101B-9397-08002B2CF9AE}" pid="230" name="FSC#UVEKCFG@15.1700:AssignedClassificationCode">
    <vt:lpwstr/>
  </property>
  <property fmtid="{D5CDD505-2E9C-101B-9397-08002B2CF9AE}" pid="231" name="FSC#UVEKCFG@15.1700:FileResponsible">
    <vt:lpwstr>Philipp Litz</vt:lpwstr>
  </property>
  <property fmtid="{D5CDD505-2E9C-101B-9397-08002B2CF9AE}" pid="232" name="FSC#UVEKCFG@15.1700:FileResponsibleTel">
    <vt:lpwstr>+41 58 46 267 12</vt:lpwstr>
  </property>
  <property fmtid="{D5CDD505-2E9C-101B-9397-08002B2CF9AE}" pid="233" name="FSC#UVEKCFG@15.1700:FileResponsibleEmail">
    <vt:lpwstr>philipp.litz@bafu.admin.ch</vt:lpwstr>
  </property>
  <property fmtid="{D5CDD505-2E9C-101B-9397-08002B2CF9AE}" pid="234" name="FSC#UVEKCFG@15.1700:FileResponsibleFax">
    <vt:lpwstr>+41 58 46 270 54</vt:lpwstr>
  </property>
  <property fmtid="{D5CDD505-2E9C-101B-9397-08002B2CF9AE}" pid="235" name="FSC#UVEKCFG@15.1700:FileResponsibleAddress">
    <vt:lpwstr>Papiermühlestrasse 172, 3063 Ittigen</vt:lpwstr>
  </property>
  <property fmtid="{D5CDD505-2E9C-101B-9397-08002B2CF9AE}" pid="236" name="FSC#UVEKCFG@15.1700:FileResponsibleStreet">
    <vt:lpwstr>Papiermühlestrasse 172</vt:lpwstr>
  </property>
  <property fmtid="{D5CDD505-2E9C-101B-9397-08002B2CF9AE}" pid="237" name="FSC#UVEKCFG@15.1700:FileResponsiblezipcode">
    <vt:lpwstr>3063</vt:lpwstr>
  </property>
  <property fmtid="{D5CDD505-2E9C-101B-9397-08002B2CF9AE}" pid="238" name="FSC#UVEKCFG@15.1700:FileResponsiblecity">
    <vt:lpwstr>Ittigen</vt:lpwstr>
  </property>
  <property fmtid="{D5CDD505-2E9C-101B-9397-08002B2CF9AE}" pid="239" name="FSC#UVEKCFG@15.1700:FileResponsibleAbbreviation">
    <vt:lpwstr>LP</vt:lpwstr>
  </property>
  <property fmtid="{D5CDD505-2E9C-101B-9397-08002B2CF9AE}" pid="240" name="FSC#UVEKCFG@15.1700:FileRespOrgHome">
    <vt:lpwstr/>
  </property>
  <property fmtid="{D5CDD505-2E9C-101B-9397-08002B2CF9AE}" pid="241" name="FSC#UVEKCFG@15.1700:CurrUserAbbreviation">
    <vt:lpwstr>LP</vt:lpwstr>
  </property>
  <property fmtid="{D5CDD505-2E9C-101B-9397-08002B2CF9AE}" pid="242" name="FSC#UVEKCFG@15.1700:CategoryReference">
    <vt:lpwstr>153</vt:lpwstr>
  </property>
  <property fmtid="{D5CDD505-2E9C-101B-9397-08002B2CF9AE}" pid="243" name="FSC#UVEKCFG@15.1700:cooAddress">
    <vt:lpwstr>COO.2002.100.2.11687571</vt:lpwstr>
  </property>
  <property fmtid="{D5CDD505-2E9C-101B-9397-08002B2CF9AE}" pid="244" name="FSC#UVEKCFG@15.1700:sleeveFileReference">
    <vt:lpwstr/>
  </property>
  <property fmtid="{D5CDD505-2E9C-101B-9397-08002B2CF9AE}" pid="245" name="FSC#UVEKCFG@15.1700:BureauName">
    <vt:lpwstr>Office fédéral de l'environnement</vt:lpwstr>
  </property>
  <property fmtid="{D5CDD505-2E9C-101B-9397-08002B2CF9AE}" pid="246" name="FSC#UVEKCFG@15.1700:BureauShortName">
    <vt:lpwstr>OFEV</vt:lpwstr>
  </property>
  <property fmtid="{D5CDD505-2E9C-101B-9397-08002B2CF9AE}" pid="247" name="FSC#UVEKCFG@15.1700:BureauWebsite">
    <vt:lpwstr>www.ofev.admin.ch</vt:lpwstr>
  </property>
  <property fmtid="{D5CDD505-2E9C-101B-9397-08002B2CF9AE}" pid="248" name="FSC#UVEKCFG@15.1700:SubFileTitle">
    <vt:lpwstr>2019.10.25_KOK_Information_BAFU</vt:lpwstr>
  </property>
  <property fmtid="{D5CDD505-2E9C-101B-9397-08002B2CF9AE}" pid="249" name="FSC#UVEKCFG@15.1700:ForeignNumber">
    <vt:lpwstr/>
  </property>
  <property fmtid="{D5CDD505-2E9C-101B-9397-08002B2CF9AE}" pid="250" name="FSC#UVEKCFG@15.1700:Amtstitel">
    <vt:lpwstr/>
  </property>
  <property fmtid="{D5CDD505-2E9C-101B-9397-08002B2CF9AE}" pid="251" name="FSC#UVEKCFG@15.1700:ZusendungAm">
    <vt:lpwstr/>
  </property>
  <property fmtid="{D5CDD505-2E9C-101B-9397-08002B2CF9AE}" pid="252" name="FSC#UVEKCFG@15.1700:SignerLeft">
    <vt:lpwstr/>
  </property>
  <property fmtid="{D5CDD505-2E9C-101B-9397-08002B2CF9AE}" pid="253" name="FSC#UVEKCFG@15.1700:SignerRight">
    <vt:lpwstr/>
  </property>
  <property fmtid="{D5CDD505-2E9C-101B-9397-08002B2CF9AE}" pid="254" name="FSC#UVEKCFG@15.1700:SignerLeftJobTitle">
    <vt:lpwstr/>
  </property>
  <property fmtid="{D5CDD505-2E9C-101B-9397-08002B2CF9AE}" pid="255" name="FSC#UVEKCFG@15.1700:SignerRightJobTitle">
    <vt:lpwstr/>
  </property>
  <property fmtid="{D5CDD505-2E9C-101B-9397-08002B2CF9AE}" pid="256" name="FSC#UVEKCFG@15.1700:SignerLeftFunction">
    <vt:lpwstr/>
  </property>
  <property fmtid="{D5CDD505-2E9C-101B-9397-08002B2CF9AE}" pid="257" name="FSC#UVEKCFG@15.1700:SignerRightFunction">
    <vt:lpwstr/>
  </property>
  <property fmtid="{D5CDD505-2E9C-101B-9397-08002B2CF9AE}" pid="258" name="FSC#UVEKCFG@15.1700:SignerLeftUserRoleGroup">
    <vt:lpwstr/>
  </property>
  <property fmtid="{D5CDD505-2E9C-101B-9397-08002B2CF9AE}" pid="259" name="FSC#UVEKCFG@15.1700:SignerRightUserRoleGroup">
    <vt:lpwstr/>
  </property>
  <property fmtid="{D5CDD505-2E9C-101B-9397-08002B2CF9AE}" pid="260" name="FSC#UVEKCFG@15.1700:DocumentNumber">
    <vt:lpwstr>S422-0163</vt:lpwstr>
  </property>
  <property fmtid="{D5CDD505-2E9C-101B-9397-08002B2CF9AE}" pid="261" name="FSC#UVEKCFG@15.1700:AssignmentNumber">
    <vt:lpwstr>2019.08.30-035</vt:lpwstr>
  </property>
  <property fmtid="{D5CDD505-2E9C-101B-9397-08002B2CF9AE}" pid="262" name="FSC#UVEKCFG@15.1700:EM_Personal">
    <vt:lpwstr/>
  </property>
  <property fmtid="{D5CDD505-2E9C-101B-9397-08002B2CF9AE}" pid="263" name="FSC#UVEKCFG@15.1700:EM_Geschlecht">
    <vt:lpwstr/>
  </property>
  <property fmtid="{D5CDD505-2E9C-101B-9397-08002B2CF9AE}" pid="264" name="FSC#UVEKCFG@15.1700:EM_GebDatum">
    <vt:lpwstr/>
  </property>
  <property fmtid="{D5CDD505-2E9C-101B-9397-08002B2CF9AE}" pid="265" name="FSC#UVEKCFG@15.1700:EM_Funktion">
    <vt:lpwstr/>
  </property>
  <property fmtid="{D5CDD505-2E9C-101B-9397-08002B2CF9AE}" pid="266" name="FSC#UVEKCFG@15.1700:EM_Beruf">
    <vt:lpwstr/>
  </property>
  <property fmtid="{D5CDD505-2E9C-101B-9397-08002B2CF9AE}" pid="267" name="FSC#UVEKCFG@15.1700:EM_SVNR">
    <vt:lpwstr/>
  </property>
  <property fmtid="{D5CDD505-2E9C-101B-9397-08002B2CF9AE}" pid="268" name="FSC#UVEKCFG@15.1700:EM_Familienstand">
    <vt:lpwstr/>
  </property>
  <property fmtid="{D5CDD505-2E9C-101B-9397-08002B2CF9AE}" pid="269" name="FSC#UVEKCFG@15.1700:EM_Muttersprache">
    <vt:lpwstr/>
  </property>
  <property fmtid="{D5CDD505-2E9C-101B-9397-08002B2CF9AE}" pid="270" name="FSC#UVEKCFG@15.1700:EM_Geboren_in">
    <vt:lpwstr/>
  </property>
  <property fmtid="{D5CDD505-2E9C-101B-9397-08002B2CF9AE}" pid="271" name="FSC#UVEKCFG@15.1700:EM_Briefanrede">
    <vt:lpwstr/>
  </property>
  <property fmtid="{D5CDD505-2E9C-101B-9397-08002B2CF9AE}" pid="272" name="FSC#UVEKCFG@15.1700:EM_Kommunikationssprache">
    <vt:lpwstr/>
  </property>
  <property fmtid="{D5CDD505-2E9C-101B-9397-08002B2CF9AE}" pid="273" name="FSC#UVEKCFG@15.1700:EM_Webseite">
    <vt:lpwstr/>
  </property>
  <property fmtid="{D5CDD505-2E9C-101B-9397-08002B2CF9AE}" pid="274" name="FSC#UVEKCFG@15.1700:EM_TelNr_Business">
    <vt:lpwstr/>
  </property>
  <property fmtid="{D5CDD505-2E9C-101B-9397-08002B2CF9AE}" pid="275" name="FSC#UVEKCFG@15.1700:EM_TelNr_Private">
    <vt:lpwstr/>
  </property>
  <property fmtid="{D5CDD505-2E9C-101B-9397-08002B2CF9AE}" pid="276" name="FSC#UVEKCFG@15.1700:EM_TelNr_Mobile">
    <vt:lpwstr/>
  </property>
  <property fmtid="{D5CDD505-2E9C-101B-9397-08002B2CF9AE}" pid="277" name="FSC#UVEKCFG@15.1700:EM_TelNr_Other">
    <vt:lpwstr/>
  </property>
  <property fmtid="{D5CDD505-2E9C-101B-9397-08002B2CF9AE}" pid="278" name="FSC#UVEKCFG@15.1700:EM_TelNr_Fax">
    <vt:lpwstr/>
  </property>
  <property fmtid="{D5CDD505-2E9C-101B-9397-08002B2CF9AE}" pid="279" name="FSC#UVEKCFG@15.1700:EM_EMail1">
    <vt:lpwstr/>
  </property>
  <property fmtid="{D5CDD505-2E9C-101B-9397-08002B2CF9AE}" pid="280" name="FSC#UVEKCFG@15.1700:EM_EMail2">
    <vt:lpwstr/>
  </property>
  <property fmtid="{D5CDD505-2E9C-101B-9397-08002B2CF9AE}" pid="281" name="FSC#UVEKCFG@15.1700:EM_EMail3">
    <vt:lpwstr/>
  </property>
  <property fmtid="{D5CDD505-2E9C-101B-9397-08002B2CF9AE}" pid="282" name="FSC#UVEKCFG@15.1700:EM_Name">
    <vt:lpwstr/>
  </property>
  <property fmtid="{D5CDD505-2E9C-101B-9397-08002B2CF9AE}" pid="283" name="FSC#UVEKCFG@15.1700:EM_UID">
    <vt:lpwstr/>
  </property>
  <property fmtid="{D5CDD505-2E9C-101B-9397-08002B2CF9AE}" pid="284" name="FSC#UVEKCFG@15.1700:EM_Rechtsform">
    <vt:lpwstr/>
  </property>
  <property fmtid="{D5CDD505-2E9C-101B-9397-08002B2CF9AE}" pid="285" name="FSC#UVEKCFG@15.1700:EM_Klassifizierung">
    <vt:lpwstr/>
  </property>
  <property fmtid="{D5CDD505-2E9C-101B-9397-08002B2CF9AE}" pid="286" name="FSC#UVEKCFG@15.1700:EM_Gruendungsjahr">
    <vt:lpwstr/>
  </property>
  <property fmtid="{D5CDD505-2E9C-101B-9397-08002B2CF9AE}" pid="287" name="FSC#UVEKCFG@15.1700:EM_Versandart">
    <vt:lpwstr>B-Post</vt:lpwstr>
  </property>
  <property fmtid="{D5CDD505-2E9C-101B-9397-08002B2CF9AE}" pid="288" name="FSC#UVEKCFG@15.1700:EM_Versandvermek">
    <vt:lpwstr/>
  </property>
  <property fmtid="{D5CDD505-2E9C-101B-9397-08002B2CF9AE}" pid="289" name="FSC#UVEKCFG@15.1700:EM_Anrede">
    <vt:lpwstr/>
  </property>
  <property fmtid="{D5CDD505-2E9C-101B-9397-08002B2CF9AE}" pid="290" name="FSC#UVEKCFG@15.1700:EM_Titel">
    <vt:lpwstr/>
  </property>
  <property fmtid="{D5CDD505-2E9C-101B-9397-08002B2CF9AE}" pid="291" name="FSC#UVEKCFG@15.1700:EM_Nachgestellter_Titel">
    <vt:lpwstr/>
  </property>
  <property fmtid="{D5CDD505-2E9C-101B-9397-08002B2CF9AE}" pid="292" name="FSC#UVEKCFG@15.1700:EM_Vorname">
    <vt:lpwstr/>
  </property>
  <property fmtid="{D5CDD505-2E9C-101B-9397-08002B2CF9AE}" pid="293" name="FSC#UVEKCFG@15.1700:EM_Nachname">
    <vt:lpwstr/>
  </property>
  <property fmtid="{D5CDD505-2E9C-101B-9397-08002B2CF9AE}" pid="294" name="FSC#UVEKCFG@15.1700:EM_Kurzbezeichnung">
    <vt:lpwstr/>
  </property>
  <property fmtid="{D5CDD505-2E9C-101B-9397-08002B2CF9AE}" pid="295" name="FSC#UVEKCFG@15.1700:EM_Organisations_Zeile_1">
    <vt:lpwstr/>
  </property>
  <property fmtid="{D5CDD505-2E9C-101B-9397-08002B2CF9AE}" pid="296" name="FSC#UVEKCFG@15.1700:EM_Organisations_Zeile_2">
    <vt:lpwstr/>
  </property>
  <property fmtid="{D5CDD505-2E9C-101B-9397-08002B2CF9AE}" pid="297" name="FSC#UVEKCFG@15.1700:EM_Organisations_Zeile_3">
    <vt:lpwstr/>
  </property>
  <property fmtid="{D5CDD505-2E9C-101B-9397-08002B2CF9AE}" pid="298" name="FSC#UVEKCFG@15.1700:EM_Strasse">
    <vt:lpwstr/>
  </property>
  <property fmtid="{D5CDD505-2E9C-101B-9397-08002B2CF9AE}" pid="299" name="FSC#UVEKCFG@15.1700:EM_Hausnummer">
    <vt:lpwstr/>
  </property>
  <property fmtid="{D5CDD505-2E9C-101B-9397-08002B2CF9AE}" pid="300" name="FSC#UVEKCFG@15.1700:EM_Strasse2">
    <vt:lpwstr/>
  </property>
  <property fmtid="{D5CDD505-2E9C-101B-9397-08002B2CF9AE}" pid="301" name="FSC#UVEKCFG@15.1700:EM_Hausnummer_Zusatz">
    <vt:lpwstr/>
  </property>
  <property fmtid="{D5CDD505-2E9C-101B-9397-08002B2CF9AE}" pid="302" name="FSC#UVEKCFG@15.1700:EM_Postfach">
    <vt:lpwstr/>
  </property>
  <property fmtid="{D5CDD505-2E9C-101B-9397-08002B2CF9AE}" pid="303" name="FSC#UVEKCFG@15.1700:EM_PLZ">
    <vt:lpwstr/>
  </property>
  <property fmtid="{D5CDD505-2E9C-101B-9397-08002B2CF9AE}" pid="304" name="FSC#UVEKCFG@15.1700:EM_Ort">
    <vt:lpwstr/>
  </property>
  <property fmtid="{D5CDD505-2E9C-101B-9397-08002B2CF9AE}" pid="305" name="FSC#UVEKCFG@15.1700:EM_Land">
    <vt:lpwstr/>
  </property>
  <property fmtid="{D5CDD505-2E9C-101B-9397-08002B2CF9AE}" pid="306" name="FSC#UVEKCFG@15.1700:EM_E_Mail_Adresse">
    <vt:lpwstr/>
  </property>
  <property fmtid="{D5CDD505-2E9C-101B-9397-08002B2CF9AE}" pid="307" name="FSC#UVEKCFG@15.1700:EM_Funktionsbezeichnung">
    <vt:lpwstr/>
  </property>
  <property fmtid="{D5CDD505-2E9C-101B-9397-08002B2CF9AE}" pid="308" name="FSC#UVEKCFG@15.1700:EM_Serienbrieffeld_1">
    <vt:lpwstr/>
  </property>
  <property fmtid="{D5CDD505-2E9C-101B-9397-08002B2CF9AE}" pid="309" name="FSC#UVEKCFG@15.1700:EM_Serienbrieffeld_2">
    <vt:lpwstr/>
  </property>
  <property fmtid="{D5CDD505-2E9C-101B-9397-08002B2CF9AE}" pid="310" name="FSC#UVEKCFG@15.1700:EM_Serienbrieffeld_3">
    <vt:lpwstr/>
  </property>
  <property fmtid="{D5CDD505-2E9C-101B-9397-08002B2CF9AE}" pid="311" name="FSC#UVEKCFG@15.1700:EM_Serienbrieffeld_4">
    <vt:lpwstr/>
  </property>
  <property fmtid="{D5CDD505-2E9C-101B-9397-08002B2CF9AE}" pid="312" name="FSC#UVEKCFG@15.1700:EM_Serienbrieffeld_5">
    <vt:lpwstr/>
  </property>
  <property fmtid="{D5CDD505-2E9C-101B-9397-08002B2CF9AE}" pid="313" name="FSC#UVEKCFG@15.1700:EM_Address">
    <vt:lpwstr/>
  </property>
  <property fmtid="{D5CDD505-2E9C-101B-9397-08002B2CF9AE}" pid="314" name="FSC#UVEKCFG@15.1700:Abs_Nachname">
    <vt:lpwstr>Litz</vt:lpwstr>
  </property>
  <property fmtid="{D5CDD505-2E9C-101B-9397-08002B2CF9AE}" pid="315" name="FSC#UVEKCFG@15.1700:Abs_Vorname">
    <vt:lpwstr>Philipp</vt:lpwstr>
  </property>
  <property fmtid="{D5CDD505-2E9C-101B-9397-08002B2CF9AE}" pid="316" name="FSC#UVEKCFG@15.1700:Abs_Zeichen">
    <vt:lpwstr>LP</vt:lpwstr>
  </property>
  <property fmtid="{D5CDD505-2E9C-101B-9397-08002B2CF9AE}" pid="317" name="FSC#UVEKCFG@15.1700:Anrede">
    <vt:lpwstr/>
  </property>
  <property fmtid="{D5CDD505-2E9C-101B-9397-08002B2CF9AE}" pid="318" name="FSC#UVEKCFG@15.1700:EM_Versandartspez">
    <vt:lpwstr/>
  </property>
  <property fmtid="{D5CDD505-2E9C-101B-9397-08002B2CF9AE}" pid="319" name="FSC#UVEKCFG@15.1700:Briefdatum">
    <vt:lpwstr>16.10.2019</vt:lpwstr>
  </property>
  <property fmtid="{D5CDD505-2E9C-101B-9397-08002B2CF9AE}" pid="320" name="FSC#UVEKCFG@15.1700:Empf_Zeichen">
    <vt:lpwstr/>
  </property>
  <property fmtid="{D5CDD505-2E9C-101B-9397-08002B2CF9AE}" pid="321" name="FSC#UVEKCFG@15.1700:FilialePLZ">
    <vt:lpwstr/>
  </property>
  <property fmtid="{D5CDD505-2E9C-101B-9397-08002B2CF9AE}" pid="322" name="FSC#UVEKCFG@15.1700:Gegenstand">
    <vt:lpwstr>2019.10.25_KOK_Information_BAFU</vt:lpwstr>
  </property>
  <property fmtid="{D5CDD505-2E9C-101B-9397-08002B2CF9AE}" pid="323" name="FSC#UVEKCFG@15.1700:Nummer">
    <vt:lpwstr>S422-0163</vt:lpwstr>
  </property>
  <property fmtid="{D5CDD505-2E9C-101B-9397-08002B2CF9AE}" pid="324" name="FSC#UVEKCFG@15.1700:Unterschrift_Nachname">
    <vt:lpwstr/>
  </property>
  <property fmtid="{D5CDD505-2E9C-101B-9397-08002B2CF9AE}" pid="325" name="FSC#UVEKCFG@15.1700:Unterschrift_Vorname">
    <vt:lpwstr/>
  </property>
  <property fmtid="{D5CDD505-2E9C-101B-9397-08002B2CF9AE}" pid="326" name="FSC#COOELAK@1.1001:CurrentUserRolePos">
    <vt:lpwstr>Collaborateur, -trice spécialisé(e)</vt:lpwstr>
  </property>
  <property fmtid="{D5CDD505-2E9C-101B-9397-08002B2CF9AE}" pid="327" name="FSC#COOELAK@1.1001:CurrentUserEmail">
    <vt:lpwstr>philipp.litz@bafu.admin.ch</vt:lpwstr>
  </property>
  <property fmtid="{D5CDD505-2E9C-101B-9397-08002B2CF9AE}" pid="328" name="FSC#ATSTATECFG@1.1001:Office">
    <vt:lpwstr/>
  </property>
  <property fmtid="{D5CDD505-2E9C-101B-9397-08002B2CF9AE}" pid="329" name="FSC#ATSTATECFG@1.1001:Agent">
    <vt:lpwstr>Philipp Litz</vt:lpwstr>
  </property>
  <property fmtid="{D5CDD505-2E9C-101B-9397-08002B2CF9AE}" pid="330" name="FSC#ATSTATECFG@1.1001:AgentPhone">
    <vt:lpwstr>+41 58 46 267 12</vt:lpwstr>
  </property>
  <property fmtid="{D5CDD505-2E9C-101B-9397-08002B2CF9AE}" pid="331" name="FSC#ATSTATECFG@1.1001:DepartmentFax">
    <vt:lpwstr/>
  </property>
  <property fmtid="{D5CDD505-2E9C-101B-9397-08002B2CF9AE}" pid="332" name="FSC#ATSTATECFG@1.1001:DepartmentEmail">
    <vt:lpwstr/>
  </property>
  <property fmtid="{D5CDD505-2E9C-101B-9397-08002B2CF9AE}" pid="333" name="FSC#ATSTATECFG@1.1001:SubfileDate">
    <vt:lpwstr/>
  </property>
  <property fmtid="{D5CDD505-2E9C-101B-9397-08002B2CF9AE}" pid="334" name="FSC#ATSTATECFG@1.1001:SubfileSubject">
    <vt:lpwstr/>
  </property>
  <property fmtid="{D5CDD505-2E9C-101B-9397-08002B2CF9AE}" pid="335" name="FSC#ATSTATECFG@1.1001:DepartmentZipCode">
    <vt:lpwstr/>
  </property>
  <property fmtid="{D5CDD505-2E9C-101B-9397-08002B2CF9AE}" pid="336" name="FSC#ATSTATECFG@1.1001:DepartmentCountry">
    <vt:lpwstr/>
  </property>
  <property fmtid="{D5CDD505-2E9C-101B-9397-08002B2CF9AE}" pid="337" name="FSC#ATSTATECFG@1.1001:DepartmentCity">
    <vt:lpwstr/>
  </property>
  <property fmtid="{D5CDD505-2E9C-101B-9397-08002B2CF9AE}" pid="338" name="FSC#ATSTATECFG@1.1001:DepartmentStreet">
    <vt:lpwstr/>
  </property>
  <property fmtid="{D5CDD505-2E9C-101B-9397-08002B2CF9AE}" pid="339" name="FSC#ATSTATECFG@1.1001:DepartmentDVR">
    <vt:lpwstr/>
  </property>
  <property fmtid="{D5CDD505-2E9C-101B-9397-08002B2CF9AE}" pid="340" name="FSC#ATSTATECFG@1.1001:DepartmentUID">
    <vt:lpwstr/>
  </property>
  <property fmtid="{D5CDD505-2E9C-101B-9397-08002B2CF9AE}" pid="341" name="FSC#ATSTATECFG@1.1001:SubfileReference">
    <vt:lpwstr>153-00007/00001/00926/00001</vt:lpwstr>
  </property>
  <property fmtid="{D5CDD505-2E9C-101B-9397-08002B2CF9AE}" pid="342" name="FSC#ATSTATECFG@1.1001:Clause">
    <vt:lpwstr/>
  </property>
  <property fmtid="{D5CDD505-2E9C-101B-9397-08002B2CF9AE}" pid="343" name="FSC#ATSTATECFG@1.1001:ApprovedSignature">
    <vt:lpwstr/>
  </property>
  <property fmtid="{D5CDD505-2E9C-101B-9397-08002B2CF9AE}" pid="344" name="FSC#ATSTATECFG@1.1001:BankAccount">
    <vt:lpwstr/>
  </property>
  <property fmtid="{D5CDD505-2E9C-101B-9397-08002B2CF9AE}" pid="345" name="FSC#ATSTATECFG@1.1001:BankAccountOwner">
    <vt:lpwstr/>
  </property>
  <property fmtid="{D5CDD505-2E9C-101B-9397-08002B2CF9AE}" pid="346" name="FSC#ATSTATECFG@1.1001:BankInstitute">
    <vt:lpwstr/>
  </property>
  <property fmtid="{D5CDD505-2E9C-101B-9397-08002B2CF9AE}" pid="347" name="FSC#ATSTATECFG@1.1001:BankAccountID">
    <vt:lpwstr/>
  </property>
  <property fmtid="{D5CDD505-2E9C-101B-9397-08002B2CF9AE}" pid="348" name="FSC#ATSTATECFG@1.1001:BankAccountIBAN">
    <vt:lpwstr/>
  </property>
  <property fmtid="{D5CDD505-2E9C-101B-9397-08002B2CF9AE}" pid="349" name="FSC#ATSTATECFG@1.1001:BankAccountBIC">
    <vt:lpwstr/>
  </property>
  <property fmtid="{D5CDD505-2E9C-101B-9397-08002B2CF9AE}" pid="350" name="FSC#ATSTATECFG@1.1001:BankName">
    <vt:lpwstr/>
  </property>
  <property fmtid="{D5CDD505-2E9C-101B-9397-08002B2CF9AE}" pid="351" name="FSC#FSCFOLIO@1.1001:docpropproject">
    <vt:lpwstr/>
  </property>
  <property fmtid="{D5CDD505-2E9C-101B-9397-08002B2CF9AE}" pid="352" name="FSC$NOPARSEFILE">
    <vt:bool>false</vt:bool>
  </property>
  <property fmtid="{D5CDD505-2E9C-101B-9397-08002B2CF9AE}" pid="353" name="FSC#UVEKCFG@15.1700:FileResponsibleStreetPostal">
    <vt:lpwstr>Papiermühlestrasse 172</vt:lpwstr>
  </property>
  <property fmtid="{D5CDD505-2E9C-101B-9397-08002B2CF9AE}" pid="354" name="FSC#UVEKCFG@15.1700:FileResponsiblezipcodePostal">
    <vt:lpwstr>3063</vt:lpwstr>
  </property>
  <property fmtid="{D5CDD505-2E9C-101B-9397-08002B2CF9AE}" pid="355" name="FSC#UVEKCFG@15.1700:FileResponsiblecityPostal">
    <vt:lpwstr>Ittigen</vt:lpwstr>
  </property>
  <property fmtid="{D5CDD505-2E9C-101B-9397-08002B2CF9AE}" pid="356" name="FSC#UVEKCFG@15.1700:FileResponsibleStreetInvoice">
    <vt:lpwstr>Papiermühlestrasse 172</vt:lpwstr>
  </property>
  <property fmtid="{D5CDD505-2E9C-101B-9397-08002B2CF9AE}" pid="357" name="FSC#UVEKCFG@15.1700:FileResponsiblezipcodeInvoice">
    <vt:lpwstr>3063</vt:lpwstr>
  </property>
  <property fmtid="{D5CDD505-2E9C-101B-9397-08002B2CF9AE}" pid="358" name="FSC#UVEKCFG@15.1700:FileResponsiblecityInvoice">
    <vt:lpwstr>Ittigen</vt:lpwstr>
  </property>
  <property fmtid="{D5CDD505-2E9C-101B-9397-08002B2CF9AE}" pid="359" name="FSC#UVEKCFG@15.1700:ResponsibleDefaultRoleOrg">
    <vt:lpwstr>Sprachdienste (KOMM)</vt:lpwstr>
  </property>
  <property fmtid="{D5CDD505-2E9C-101B-9397-08002B2CF9AE}" pid="360" name="FSC#BAFUBDO@15.1700:Diff_TaetigkeitenStandorte_Nr">
    <vt:lpwstr/>
  </property>
  <property fmtid="{D5CDD505-2E9C-101B-9397-08002B2CF9AE}" pid="361" name="FSC#BAFUBDO@15.1700:Beschaffungsstelle">
    <vt:lpwstr/>
  </property>
</Properties>
</file>